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4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>
      <p:cViewPr varScale="1">
        <p:scale>
          <a:sx n="74" d="100"/>
          <a:sy n="74" d="100"/>
        </p:scale>
        <p:origin x="5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29C6F1-8749-42C7-8743-4BDD1B8F7A2F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0A94F3B-182C-4596-A629-A4E195D06491}">
      <dgm:prSet/>
      <dgm:spPr/>
      <dgm:t>
        <a:bodyPr/>
        <a:lstStyle/>
        <a:p>
          <a:r>
            <a:rPr lang="it-IT" b="1" dirty="0">
              <a:solidFill>
                <a:schemeClr val="bg1"/>
              </a:solidFill>
            </a:rPr>
            <a:t>Une </a:t>
          </a:r>
          <a:r>
            <a:rPr lang="it-IT" b="1" dirty="0" err="1">
              <a:solidFill>
                <a:schemeClr val="bg1"/>
              </a:solidFill>
            </a:rPr>
            <a:t>loi</a:t>
          </a:r>
          <a:r>
            <a:rPr lang="it-IT" b="1" dirty="0">
              <a:solidFill>
                <a:schemeClr val="bg1"/>
              </a:solidFill>
            </a:rPr>
            <a:t> n.86/2024 («Loi Calderoli») sur la forme </a:t>
          </a:r>
          <a:r>
            <a:rPr lang="it-IT" b="1" dirty="0" err="1">
              <a:solidFill>
                <a:schemeClr val="bg1"/>
              </a:solidFill>
            </a:rPr>
            <a:t>régionale</a:t>
          </a:r>
          <a:r>
            <a:rPr lang="it-IT" b="1" dirty="0">
              <a:solidFill>
                <a:schemeClr val="bg1"/>
              </a:solidFill>
            </a:rPr>
            <a:t> de l'</a:t>
          </a:r>
          <a:r>
            <a:rPr lang="it-IT" b="1" dirty="0" err="1">
              <a:solidFill>
                <a:schemeClr val="bg1"/>
              </a:solidFill>
            </a:rPr>
            <a:t>État</a:t>
          </a:r>
          <a:r>
            <a:rPr lang="it-IT" b="1" dirty="0">
              <a:solidFill>
                <a:schemeClr val="bg1"/>
              </a:solidFill>
            </a:rPr>
            <a:t> : mise en </a:t>
          </a:r>
          <a:r>
            <a:rPr lang="it-IT" b="1" dirty="0" err="1">
              <a:solidFill>
                <a:schemeClr val="bg1"/>
              </a:solidFill>
            </a:rPr>
            <a:t>œuvre</a:t>
          </a:r>
          <a:r>
            <a:rPr lang="it-IT" b="1" dirty="0">
              <a:solidFill>
                <a:schemeClr val="bg1"/>
              </a:solidFill>
            </a:rPr>
            <a:t> de </a:t>
          </a:r>
          <a:r>
            <a:rPr lang="it-IT" b="1" dirty="0" err="1">
              <a:solidFill>
                <a:schemeClr val="bg1"/>
              </a:solidFill>
            </a:rPr>
            <a:t>l'autonomie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différenciée</a:t>
          </a:r>
          <a:r>
            <a:rPr lang="it-IT" b="1" dirty="0">
              <a:solidFill>
                <a:schemeClr val="bg1"/>
              </a:solidFill>
            </a:rPr>
            <a:t>, c'est-à-dire nouveau </a:t>
          </a:r>
          <a:r>
            <a:rPr lang="it-IT" b="1" dirty="0" err="1">
              <a:solidFill>
                <a:schemeClr val="bg1"/>
              </a:solidFill>
            </a:rPr>
            <a:t>régionalisme</a:t>
          </a:r>
          <a:r>
            <a:rPr lang="it-IT" b="1" dirty="0">
              <a:solidFill>
                <a:schemeClr val="bg1"/>
              </a:solidFill>
            </a:rPr>
            <a:t> "</a:t>
          </a:r>
          <a:r>
            <a:rPr lang="it-IT" b="1" dirty="0" err="1">
              <a:solidFill>
                <a:schemeClr val="bg1"/>
              </a:solidFill>
            </a:rPr>
            <a:t>asymétrique</a:t>
          </a:r>
          <a:r>
            <a:rPr lang="it-IT" b="1" dirty="0">
              <a:solidFill>
                <a:schemeClr val="bg1"/>
              </a:solidFill>
            </a:rPr>
            <a:t>" </a:t>
          </a:r>
          <a:r>
            <a:rPr lang="it-IT" b="1" dirty="0" err="1">
              <a:solidFill>
                <a:schemeClr val="bg1"/>
              </a:solidFill>
            </a:rPr>
            <a:t>prévu</a:t>
          </a:r>
          <a:r>
            <a:rPr lang="it-IT" b="1" dirty="0">
              <a:solidFill>
                <a:schemeClr val="bg1"/>
              </a:solidFill>
            </a:rPr>
            <a:t> par la </a:t>
          </a:r>
          <a:r>
            <a:rPr lang="it-IT" b="1" dirty="0" err="1">
              <a:solidFill>
                <a:schemeClr val="bg1"/>
              </a:solidFill>
            </a:rPr>
            <a:t>Constitution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telle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qu'amendée</a:t>
          </a:r>
          <a:r>
            <a:rPr lang="it-IT" b="1" dirty="0">
              <a:solidFill>
                <a:schemeClr val="bg1"/>
              </a:solidFill>
            </a:rPr>
            <a:t> en 2001 (art. 116, </a:t>
          </a:r>
          <a:r>
            <a:rPr lang="it-IT" b="1" dirty="0" err="1">
              <a:solidFill>
                <a:schemeClr val="bg1"/>
              </a:solidFill>
            </a:rPr>
            <a:t>paragraphe</a:t>
          </a:r>
          <a:r>
            <a:rPr lang="it-IT" b="1" dirty="0">
              <a:solidFill>
                <a:schemeClr val="bg1"/>
              </a:solidFill>
            </a:rPr>
            <a:t> 3, </a:t>
          </a:r>
          <a:r>
            <a:rPr lang="it-IT" b="1" dirty="0" err="1">
              <a:solidFill>
                <a:schemeClr val="bg1"/>
              </a:solidFill>
            </a:rPr>
            <a:t>Const</a:t>
          </a:r>
          <a:r>
            <a:rPr lang="it-IT" b="1" dirty="0">
              <a:solidFill>
                <a:schemeClr val="bg1"/>
              </a:solidFill>
            </a:rPr>
            <a:t>.). </a:t>
          </a:r>
          <a:r>
            <a:rPr lang="it-IT" b="1" dirty="0" err="1">
              <a:solidFill>
                <a:schemeClr val="bg1"/>
              </a:solidFill>
            </a:rPr>
            <a:t>Possibilité</a:t>
          </a:r>
          <a:r>
            <a:rPr lang="it-IT" b="1" dirty="0">
              <a:solidFill>
                <a:schemeClr val="bg1"/>
              </a:solidFill>
            </a:rPr>
            <a:t> de </a:t>
          </a:r>
          <a:r>
            <a:rPr lang="it-IT" b="1" dirty="0" err="1">
              <a:solidFill>
                <a:schemeClr val="bg1"/>
              </a:solidFill>
            </a:rPr>
            <a:t>référendum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abrogatif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ou</a:t>
          </a:r>
          <a:r>
            <a:rPr lang="it-IT" b="1" dirty="0">
              <a:solidFill>
                <a:schemeClr val="bg1"/>
              </a:solidFill>
            </a:rPr>
            <a:t> d'</a:t>
          </a:r>
          <a:r>
            <a:rPr lang="it-IT" b="1" dirty="0" err="1">
              <a:solidFill>
                <a:schemeClr val="bg1"/>
              </a:solidFill>
            </a:rPr>
            <a:t>intervention</a:t>
          </a:r>
          <a:r>
            <a:rPr lang="it-IT" b="1" dirty="0">
              <a:solidFill>
                <a:schemeClr val="bg1"/>
              </a:solidFill>
            </a:rPr>
            <a:t> de la Cour </a:t>
          </a:r>
          <a:r>
            <a:rPr lang="it-IT" b="1" dirty="0" err="1">
              <a:solidFill>
                <a:schemeClr val="bg1"/>
              </a:solidFill>
            </a:rPr>
            <a:t>constitutionnelle</a:t>
          </a:r>
          <a:r>
            <a:rPr lang="it-IT" b="1" dirty="0">
              <a:solidFill>
                <a:schemeClr val="bg1"/>
              </a:solidFill>
            </a:rPr>
            <a:t> à la </a:t>
          </a:r>
          <a:r>
            <a:rPr lang="it-IT" b="1" dirty="0" err="1">
              <a:solidFill>
                <a:schemeClr val="bg1"/>
              </a:solidFill>
            </a:rPr>
            <a:t>demande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des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Régions</a:t>
          </a:r>
          <a:r>
            <a:rPr lang="it-IT" b="1" dirty="0">
              <a:solidFill>
                <a:schemeClr val="bg1"/>
              </a:solidFill>
            </a:rPr>
            <a:t> </a:t>
          </a:r>
          <a:r>
            <a:rPr lang="it-IT" b="1" dirty="0" err="1">
              <a:solidFill>
                <a:schemeClr val="bg1"/>
              </a:solidFill>
            </a:rPr>
            <a:t>opposées</a:t>
          </a:r>
          <a:r>
            <a:rPr lang="it-IT" b="1" dirty="0">
              <a:solidFill>
                <a:schemeClr val="bg1"/>
              </a:solidFill>
            </a:rPr>
            <a:t>.</a:t>
          </a:r>
          <a:endParaRPr lang="en-US" b="1" dirty="0">
            <a:solidFill>
              <a:schemeClr val="bg1"/>
            </a:solidFill>
          </a:endParaRPr>
        </a:p>
      </dgm:t>
    </dgm:pt>
    <dgm:pt modelId="{21F3D825-FC6A-4D1C-81D4-AA4CBEDE221F}" type="parTrans" cxnId="{1975010B-B5BA-48FC-B591-054D3D3534B2}">
      <dgm:prSet/>
      <dgm:spPr/>
      <dgm:t>
        <a:bodyPr/>
        <a:lstStyle/>
        <a:p>
          <a:endParaRPr lang="en-US"/>
        </a:p>
      </dgm:t>
    </dgm:pt>
    <dgm:pt modelId="{998F7635-EA4C-49A2-A712-4A809A6870C6}" type="sibTrans" cxnId="{1975010B-B5BA-48FC-B591-054D3D3534B2}">
      <dgm:prSet phldrT="01"/>
      <dgm:spPr/>
      <dgm:t>
        <a:bodyPr/>
        <a:lstStyle/>
        <a:p>
          <a:endParaRPr lang="en-US"/>
        </a:p>
      </dgm:t>
    </dgm:pt>
    <dgm:pt modelId="{9B4D0B45-908D-4000-86EC-2811F4C56118}">
      <dgm:prSet/>
      <dgm:spPr/>
      <dgm:t>
        <a:bodyPr/>
        <a:lstStyle/>
        <a:p>
          <a:r>
            <a:rPr lang="it-IT" b="1" dirty="0"/>
            <a:t>Une </a:t>
          </a:r>
          <a:r>
            <a:rPr lang="it-IT" b="1" dirty="0" err="1"/>
            <a:t>révision</a:t>
          </a:r>
          <a:r>
            <a:rPr lang="it-IT" b="1" dirty="0"/>
            <a:t> </a:t>
          </a:r>
          <a:r>
            <a:rPr lang="it-IT" b="1" dirty="0" err="1"/>
            <a:t>constitutionnelle</a:t>
          </a:r>
          <a:r>
            <a:rPr lang="it-IT" b="1" dirty="0"/>
            <a:t> (</a:t>
          </a:r>
          <a:r>
            <a:rPr lang="it-IT" b="1" dirty="0" err="1"/>
            <a:t>approuvée</a:t>
          </a:r>
          <a:r>
            <a:rPr lang="it-IT" b="1" dirty="0"/>
            <a:t> en première </a:t>
          </a:r>
          <a:r>
            <a:rPr lang="it-IT" b="1" dirty="0" err="1"/>
            <a:t>lecture</a:t>
          </a:r>
          <a:r>
            <a:rPr lang="it-IT" b="1" dirty="0"/>
            <a:t> par le </a:t>
          </a:r>
          <a:r>
            <a:rPr lang="it-IT" b="1" dirty="0" err="1"/>
            <a:t>Sénat</a:t>
          </a:r>
          <a:r>
            <a:rPr lang="it-IT" b="1" dirty="0"/>
            <a:t>, «</a:t>
          </a:r>
          <a:r>
            <a:rPr lang="it-IT" b="1" dirty="0" err="1"/>
            <a:t>Reforme</a:t>
          </a:r>
          <a:r>
            <a:rPr lang="it-IT" b="1" dirty="0"/>
            <a:t> Casellati») pour l’</a:t>
          </a:r>
          <a:r>
            <a:rPr lang="it-IT" b="1" dirty="0" err="1"/>
            <a:t>introduction</a:t>
          </a:r>
          <a:r>
            <a:rPr lang="it-IT" b="1" dirty="0"/>
            <a:t> </a:t>
          </a:r>
          <a:r>
            <a:rPr lang="it-IT" b="1" dirty="0" err="1"/>
            <a:t>du</a:t>
          </a:r>
          <a:r>
            <a:rPr lang="it-IT" b="1" dirty="0"/>
            <a:t> "</a:t>
          </a:r>
          <a:r>
            <a:rPr lang="it-IT" b="1" dirty="0" err="1"/>
            <a:t>premierat</a:t>
          </a:r>
          <a:r>
            <a:rPr lang="it-IT" b="1" dirty="0"/>
            <a:t> </a:t>
          </a:r>
          <a:r>
            <a:rPr lang="it-IT" b="1" dirty="0" err="1"/>
            <a:t>électif</a:t>
          </a:r>
          <a:r>
            <a:rPr lang="it-IT" b="1" dirty="0"/>
            <a:t>", c'est-à-dire l'</a:t>
          </a:r>
          <a:r>
            <a:rPr lang="it-IT" b="1" dirty="0" err="1"/>
            <a:t>élection</a:t>
          </a:r>
          <a:r>
            <a:rPr lang="it-IT" b="1" dirty="0"/>
            <a:t> </a:t>
          </a:r>
          <a:r>
            <a:rPr lang="it-IT" b="1" dirty="0" err="1"/>
            <a:t>directe</a:t>
          </a:r>
          <a:r>
            <a:rPr lang="it-IT" b="1" dirty="0"/>
            <a:t> </a:t>
          </a:r>
          <a:r>
            <a:rPr lang="it-IT" b="1" dirty="0" err="1"/>
            <a:t>du</a:t>
          </a:r>
          <a:r>
            <a:rPr lang="it-IT" b="1" dirty="0"/>
            <a:t> </a:t>
          </a:r>
          <a:r>
            <a:rPr lang="it-IT" b="1" dirty="0" err="1"/>
            <a:t>PdCM</a:t>
          </a:r>
          <a:r>
            <a:rPr lang="it-IT" b="1" dirty="0"/>
            <a:t> et la </a:t>
          </a:r>
          <a:r>
            <a:rPr lang="it-IT" b="1" dirty="0" err="1"/>
            <a:t>modification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relations </a:t>
          </a:r>
          <a:r>
            <a:rPr lang="it-IT" b="1" dirty="0" err="1"/>
            <a:t>entre</a:t>
          </a:r>
          <a:r>
            <a:rPr lang="it-IT" b="1" dirty="0"/>
            <a:t> le </a:t>
          </a:r>
          <a:r>
            <a:rPr lang="it-IT" b="1" dirty="0" err="1"/>
            <a:t>PdCM</a:t>
          </a:r>
          <a:r>
            <a:rPr lang="it-IT" b="1" dirty="0"/>
            <a:t>, le </a:t>
          </a:r>
          <a:r>
            <a:rPr lang="it-IT" b="1" dirty="0" err="1"/>
            <a:t>Parlement</a:t>
          </a:r>
          <a:r>
            <a:rPr lang="it-IT" b="1" dirty="0"/>
            <a:t> et le </a:t>
          </a:r>
          <a:r>
            <a:rPr lang="it-IT" b="1" dirty="0" err="1"/>
            <a:t>PdR</a:t>
          </a:r>
          <a:r>
            <a:rPr lang="it-IT" b="1" dirty="0"/>
            <a:t>. Forte </a:t>
          </a:r>
          <a:r>
            <a:rPr lang="it-IT" b="1" dirty="0" err="1"/>
            <a:t>probabilité</a:t>
          </a:r>
          <a:r>
            <a:rPr lang="it-IT" b="1" dirty="0"/>
            <a:t> de </a:t>
          </a:r>
          <a:r>
            <a:rPr lang="it-IT" b="1" dirty="0" err="1"/>
            <a:t>référendum</a:t>
          </a:r>
          <a:r>
            <a:rPr lang="it-IT" b="1" dirty="0"/>
            <a:t> </a:t>
          </a:r>
          <a:r>
            <a:rPr lang="it-IT" b="1" dirty="0" err="1"/>
            <a:t>constitutionnel</a:t>
          </a:r>
          <a:endParaRPr lang="en-US" b="1" dirty="0"/>
        </a:p>
      </dgm:t>
    </dgm:pt>
    <dgm:pt modelId="{38D8015E-24EC-47E8-A18A-C9E22AF3C45A}" type="parTrans" cxnId="{8E9D2DB5-B14D-40E4-8B8C-D6F753FC603B}">
      <dgm:prSet/>
      <dgm:spPr/>
      <dgm:t>
        <a:bodyPr/>
        <a:lstStyle/>
        <a:p>
          <a:endParaRPr lang="en-US"/>
        </a:p>
      </dgm:t>
    </dgm:pt>
    <dgm:pt modelId="{0BF5C8D9-399A-4D59-8FD5-41AC352AB448}" type="sibTrans" cxnId="{8E9D2DB5-B14D-40E4-8B8C-D6F753FC603B}">
      <dgm:prSet phldrT="02"/>
      <dgm:spPr/>
      <dgm:t>
        <a:bodyPr/>
        <a:lstStyle/>
        <a:p>
          <a:endParaRPr lang="en-US"/>
        </a:p>
      </dgm:t>
    </dgm:pt>
    <dgm:pt modelId="{92B8A195-29B2-4B6C-9CCA-492F772EC6E1}">
      <dgm:prSet/>
      <dgm:spPr/>
      <dgm:t>
        <a:bodyPr/>
        <a:lstStyle/>
        <a:p>
          <a:r>
            <a:rPr lang="it-IT" b="1" dirty="0"/>
            <a:t>Une </a:t>
          </a:r>
          <a:r>
            <a:rPr lang="it-IT" b="1" dirty="0" err="1"/>
            <a:t>révision</a:t>
          </a:r>
          <a:r>
            <a:rPr lang="it-IT" b="1" dirty="0"/>
            <a:t> </a:t>
          </a:r>
          <a:r>
            <a:rPr lang="it-IT" b="1" dirty="0" err="1"/>
            <a:t>constitutionnelle</a:t>
          </a:r>
          <a:r>
            <a:rPr lang="it-IT" b="1" dirty="0"/>
            <a:t> (</a:t>
          </a:r>
          <a:r>
            <a:rPr lang="it-IT" b="1" dirty="0" err="1"/>
            <a:t>actuellement</a:t>
          </a:r>
          <a:r>
            <a:rPr lang="it-IT" b="1" dirty="0"/>
            <a:t> </a:t>
          </a:r>
          <a:r>
            <a:rPr lang="it-IT" b="1" dirty="0" err="1"/>
            <a:t>présentée</a:t>
          </a:r>
          <a:r>
            <a:rPr lang="it-IT" b="1" dirty="0"/>
            <a:t> par le </a:t>
          </a:r>
          <a:r>
            <a:rPr lang="it-IT" b="1" dirty="0" err="1"/>
            <a:t>gouvernement</a:t>
          </a:r>
          <a:r>
            <a:rPr lang="it-IT" b="1" dirty="0"/>
            <a:t> </a:t>
          </a:r>
          <a:r>
            <a:rPr lang="it-IT" b="1" dirty="0" err="1"/>
            <a:t>au</a:t>
          </a:r>
          <a:r>
            <a:rPr lang="it-IT" b="1" dirty="0"/>
            <a:t> </a:t>
          </a:r>
          <a:r>
            <a:rPr lang="it-IT" b="1" dirty="0" err="1"/>
            <a:t>Parlement</a:t>
          </a:r>
          <a:r>
            <a:rPr lang="it-IT" b="1" dirty="0"/>
            <a:t>; «</a:t>
          </a:r>
          <a:r>
            <a:rPr lang="it-IT" b="1" dirty="0" err="1"/>
            <a:t>Reforme</a:t>
          </a:r>
          <a:r>
            <a:rPr lang="it-IT" b="1" dirty="0"/>
            <a:t> Nordio») pour l’</a:t>
          </a:r>
          <a:r>
            <a:rPr lang="it-IT" b="1" dirty="0" err="1"/>
            <a:t>introduction</a:t>
          </a:r>
          <a:r>
            <a:rPr lang="it-IT" b="1" dirty="0"/>
            <a:t> de la </a:t>
          </a:r>
          <a:r>
            <a:rPr lang="it-IT" b="1" dirty="0" err="1"/>
            <a:t>séparation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carrières</a:t>
          </a:r>
          <a:r>
            <a:rPr lang="it-IT" b="1" dirty="0"/>
            <a:t> </a:t>
          </a:r>
          <a:r>
            <a:rPr lang="it-IT" b="1" dirty="0" err="1"/>
            <a:t>entre</a:t>
          </a:r>
          <a:r>
            <a:rPr lang="it-IT" b="1" dirty="0"/>
            <a:t>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juges</a:t>
          </a:r>
          <a:r>
            <a:rPr lang="it-IT" b="1" dirty="0"/>
            <a:t> et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procureurs</a:t>
          </a:r>
          <a:r>
            <a:rPr lang="it-IT" b="1" dirty="0"/>
            <a:t> </a:t>
          </a:r>
          <a:r>
            <a:rPr lang="it-IT" b="1" dirty="0" err="1"/>
            <a:t>avec</a:t>
          </a:r>
          <a:r>
            <a:rPr lang="it-IT" b="1" dirty="0"/>
            <a:t> </a:t>
          </a:r>
          <a:r>
            <a:rPr lang="it-IT" b="1" dirty="0" err="1"/>
            <a:t>deux</a:t>
          </a:r>
          <a:r>
            <a:rPr lang="it-IT" b="1" dirty="0"/>
            <a:t> </a:t>
          </a:r>
          <a:r>
            <a:rPr lang="it-IT" b="1" dirty="0" err="1"/>
            <a:t>Conseils</a:t>
          </a:r>
          <a:r>
            <a:rPr lang="it-IT" b="1" dirty="0"/>
            <a:t> </a:t>
          </a:r>
          <a:r>
            <a:rPr lang="it-IT" b="1" dirty="0" err="1"/>
            <a:t>supérieurs</a:t>
          </a:r>
          <a:r>
            <a:rPr lang="it-IT" b="1" dirty="0"/>
            <a:t> de la magistrature </a:t>
          </a:r>
          <a:r>
            <a:rPr lang="it-IT" b="1" dirty="0" err="1"/>
            <a:t>distincts</a:t>
          </a:r>
          <a:r>
            <a:rPr lang="it-IT" b="1" dirty="0"/>
            <a:t>. Forte </a:t>
          </a:r>
          <a:r>
            <a:rPr lang="it-IT" b="1" dirty="0" err="1"/>
            <a:t>probabilité</a:t>
          </a:r>
          <a:r>
            <a:rPr lang="it-IT" b="1" dirty="0"/>
            <a:t> de </a:t>
          </a:r>
          <a:r>
            <a:rPr lang="it-IT" b="1" dirty="0" err="1"/>
            <a:t>référendum</a:t>
          </a:r>
          <a:r>
            <a:rPr lang="it-IT" b="1" dirty="0"/>
            <a:t> </a:t>
          </a:r>
          <a:r>
            <a:rPr lang="it-IT" b="1" dirty="0" err="1"/>
            <a:t>constitutionnel</a:t>
          </a:r>
          <a:endParaRPr lang="en-US" b="1" dirty="0"/>
        </a:p>
      </dgm:t>
    </dgm:pt>
    <dgm:pt modelId="{6C1BCF6A-1BAA-44F2-A85D-6FEBE59E0CC1}" type="parTrans" cxnId="{0B4C7019-F10B-4B78-B38C-9EEEBEC8D85D}">
      <dgm:prSet/>
      <dgm:spPr/>
      <dgm:t>
        <a:bodyPr/>
        <a:lstStyle/>
        <a:p>
          <a:endParaRPr lang="en-US"/>
        </a:p>
      </dgm:t>
    </dgm:pt>
    <dgm:pt modelId="{4E0EC275-BA17-4F4F-92D6-89FD6D6E42E5}" type="sibTrans" cxnId="{0B4C7019-F10B-4B78-B38C-9EEEBEC8D85D}">
      <dgm:prSet phldrT="03"/>
      <dgm:spPr/>
      <dgm:t>
        <a:bodyPr/>
        <a:lstStyle/>
        <a:p>
          <a:endParaRPr lang="en-US"/>
        </a:p>
      </dgm:t>
    </dgm:pt>
    <dgm:pt modelId="{A0697A70-425F-654E-A099-F34B2C6F9E3E}" type="pres">
      <dgm:prSet presAssocID="{1529C6F1-8749-42C7-8743-4BDD1B8F7A2F}" presName="outerComposite" presStyleCnt="0">
        <dgm:presLayoutVars>
          <dgm:chMax val="5"/>
          <dgm:dir/>
          <dgm:resizeHandles val="exact"/>
        </dgm:presLayoutVars>
      </dgm:prSet>
      <dgm:spPr/>
    </dgm:pt>
    <dgm:pt modelId="{A75903F9-19BE-5948-A7B4-49BF1102B0CA}" type="pres">
      <dgm:prSet presAssocID="{1529C6F1-8749-42C7-8743-4BDD1B8F7A2F}" presName="dummyMaxCanvas" presStyleCnt="0">
        <dgm:presLayoutVars/>
      </dgm:prSet>
      <dgm:spPr/>
    </dgm:pt>
    <dgm:pt modelId="{25F71EBE-EB02-5D4A-B872-6FB65EF0AD93}" type="pres">
      <dgm:prSet presAssocID="{1529C6F1-8749-42C7-8743-4BDD1B8F7A2F}" presName="ThreeNodes_1" presStyleLbl="node1" presStyleIdx="0" presStyleCnt="3">
        <dgm:presLayoutVars>
          <dgm:bulletEnabled val="1"/>
        </dgm:presLayoutVars>
      </dgm:prSet>
      <dgm:spPr/>
    </dgm:pt>
    <dgm:pt modelId="{A3B92466-1296-5F4A-A632-D28A49FAC8D9}" type="pres">
      <dgm:prSet presAssocID="{1529C6F1-8749-42C7-8743-4BDD1B8F7A2F}" presName="ThreeNodes_2" presStyleLbl="node1" presStyleIdx="1" presStyleCnt="3">
        <dgm:presLayoutVars>
          <dgm:bulletEnabled val="1"/>
        </dgm:presLayoutVars>
      </dgm:prSet>
      <dgm:spPr/>
    </dgm:pt>
    <dgm:pt modelId="{F06EA6E1-DD05-614B-B33E-5DBA2A92A9C9}" type="pres">
      <dgm:prSet presAssocID="{1529C6F1-8749-42C7-8743-4BDD1B8F7A2F}" presName="ThreeNodes_3" presStyleLbl="node1" presStyleIdx="2" presStyleCnt="3">
        <dgm:presLayoutVars>
          <dgm:bulletEnabled val="1"/>
        </dgm:presLayoutVars>
      </dgm:prSet>
      <dgm:spPr/>
    </dgm:pt>
    <dgm:pt modelId="{D5FF60F1-9779-7C45-81E8-5E9824543267}" type="pres">
      <dgm:prSet presAssocID="{1529C6F1-8749-42C7-8743-4BDD1B8F7A2F}" presName="ThreeConn_1-2" presStyleLbl="fgAccFollowNode1" presStyleIdx="0" presStyleCnt="2">
        <dgm:presLayoutVars>
          <dgm:bulletEnabled val="1"/>
        </dgm:presLayoutVars>
      </dgm:prSet>
      <dgm:spPr/>
    </dgm:pt>
    <dgm:pt modelId="{848ACA68-B296-2D43-9D14-6149C7B750D5}" type="pres">
      <dgm:prSet presAssocID="{1529C6F1-8749-42C7-8743-4BDD1B8F7A2F}" presName="ThreeConn_2-3" presStyleLbl="fgAccFollowNode1" presStyleIdx="1" presStyleCnt="2">
        <dgm:presLayoutVars>
          <dgm:bulletEnabled val="1"/>
        </dgm:presLayoutVars>
      </dgm:prSet>
      <dgm:spPr/>
    </dgm:pt>
    <dgm:pt modelId="{8A610CF4-A0EC-7240-8467-A04F6A222A98}" type="pres">
      <dgm:prSet presAssocID="{1529C6F1-8749-42C7-8743-4BDD1B8F7A2F}" presName="ThreeNodes_1_text" presStyleLbl="node1" presStyleIdx="2" presStyleCnt="3">
        <dgm:presLayoutVars>
          <dgm:bulletEnabled val="1"/>
        </dgm:presLayoutVars>
      </dgm:prSet>
      <dgm:spPr/>
    </dgm:pt>
    <dgm:pt modelId="{ECC3A000-6FD7-8B42-AD9A-99C45E8C1FD6}" type="pres">
      <dgm:prSet presAssocID="{1529C6F1-8749-42C7-8743-4BDD1B8F7A2F}" presName="ThreeNodes_2_text" presStyleLbl="node1" presStyleIdx="2" presStyleCnt="3">
        <dgm:presLayoutVars>
          <dgm:bulletEnabled val="1"/>
        </dgm:presLayoutVars>
      </dgm:prSet>
      <dgm:spPr/>
    </dgm:pt>
    <dgm:pt modelId="{E0D957A0-0B9B-334B-A867-A04AD1E2F9C1}" type="pres">
      <dgm:prSet presAssocID="{1529C6F1-8749-42C7-8743-4BDD1B8F7A2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975010B-B5BA-48FC-B591-054D3D3534B2}" srcId="{1529C6F1-8749-42C7-8743-4BDD1B8F7A2F}" destId="{D0A94F3B-182C-4596-A629-A4E195D06491}" srcOrd="0" destOrd="0" parTransId="{21F3D825-FC6A-4D1C-81D4-AA4CBEDE221F}" sibTransId="{998F7635-EA4C-49A2-A712-4A809A6870C6}"/>
    <dgm:cxn modelId="{0B4C7019-F10B-4B78-B38C-9EEEBEC8D85D}" srcId="{1529C6F1-8749-42C7-8743-4BDD1B8F7A2F}" destId="{92B8A195-29B2-4B6C-9CCA-492F772EC6E1}" srcOrd="2" destOrd="0" parTransId="{6C1BCF6A-1BAA-44F2-A85D-6FEBE59E0CC1}" sibTransId="{4E0EC275-BA17-4F4F-92D6-89FD6D6E42E5}"/>
    <dgm:cxn modelId="{26BD912D-9CCA-104C-BC24-31DD967E2E5A}" type="presOf" srcId="{9B4D0B45-908D-4000-86EC-2811F4C56118}" destId="{A3B92466-1296-5F4A-A632-D28A49FAC8D9}" srcOrd="0" destOrd="0" presId="urn:microsoft.com/office/officeart/2005/8/layout/vProcess5"/>
    <dgm:cxn modelId="{01022F3D-B48D-844E-AB28-5B20F82B1747}" type="presOf" srcId="{92B8A195-29B2-4B6C-9CCA-492F772EC6E1}" destId="{F06EA6E1-DD05-614B-B33E-5DBA2A92A9C9}" srcOrd="0" destOrd="0" presId="urn:microsoft.com/office/officeart/2005/8/layout/vProcess5"/>
    <dgm:cxn modelId="{F9743D6A-FAAC-C540-BD90-46CCA63BDFE8}" type="presOf" srcId="{1529C6F1-8749-42C7-8743-4BDD1B8F7A2F}" destId="{A0697A70-425F-654E-A099-F34B2C6F9E3E}" srcOrd="0" destOrd="0" presId="urn:microsoft.com/office/officeart/2005/8/layout/vProcess5"/>
    <dgm:cxn modelId="{E982F159-7F45-B54E-8A1B-CFBBA031A73E}" type="presOf" srcId="{9B4D0B45-908D-4000-86EC-2811F4C56118}" destId="{ECC3A000-6FD7-8B42-AD9A-99C45E8C1FD6}" srcOrd="1" destOrd="0" presId="urn:microsoft.com/office/officeart/2005/8/layout/vProcess5"/>
    <dgm:cxn modelId="{E9A32A81-2725-7C42-BB72-434157A866CB}" type="presOf" srcId="{D0A94F3B-182C-4596-A629-A4E195D06491}" destId="{8A610CF4-A0EC-7240-8467-A04F6A222A98}" srcOrd="1" destOrd="0" presId="urn:microsoft.com/office/officeart/2005/8/layout/vProcess5"/>
    <dgm:cxn modelId="{74A2FE9E-CE19-CD4B-BED2-9A4B804735C4}" type="presOf" srcId="{D0A94F3B-182C-4596-A629-A4E195D06491}" destId="{25F71EBE-EB02-5D4A-B872-6FB65EF0AD93}" srcOrd="0" destOrd="0" presId="urn:microsoft.com/office/officeart/2005/8/layout/vProcess5"/>
    <dgm:cxn modelId="{DBB8A6A8-6981-9C43-9588-6BC7E5940E19}" type="presOf" srcId="{0BF5C8D9-399A-4D59-8FD5-41AC352AB448}" destId="{848ACA68-B296-2D43-9D14-6149C7B750D5}" srcOrd="0" destOrd="0" presId="urn:microsoft.com/office/officeart/2005/8/layout/vProcess5"/>
    <dgm:cxn modelId="{8E9D2DB5-B14D-40E4-8B8C-D6F753FC603B}" srcId="{1529C6F1-8749-42C7-8743-4BDD1B8F7A2F}" destId="{9B4D0B45-908D-4000-86EC-2811F4C56118}" srcOrd="1" destOrd="0" parTransId="{38D8015E-24EC-47E8-A18A-C9E22AF3C45A}" sibTransId="{0BF5C8D9-399A-4D59-8FD5-41AC352AB448}"/>
    <dgm:cxn modelId="{D24FBCC6-1B25-654E-BF10-79143DDD1599}" type="presOf" srcId="{998F7635-EA4C-49A2-A712-4A809A6870C6}" destId="{D5FF60F1-9779-7C45-81E8-5E9824543267}" srcOrd="0" destOrd="0" presId="urn:microsoft.com/office/officeart/2005/8/layout/vProcess5"/>
    <dgm:cxn modelId="{C9756BED-0C5F-4341-AC1B-95282018969A}" type="presOf" srcId="{92B8A195-29B2-4B6C-9CCA-492F772EC6E1}" destId="{E0D957A0-0B9B-334B-A867-A04AD1E2F9C1}" srcOrd="1" destOrd="0" presId="urn:microsoft.com/office/officeart/2005/8/layout/vProcess5"/>
    <dgm:cxn modelId="{57ABA178-B19D-6F40-8DC2-B2C7D1546E72}" type="presParOf" srcId="{A0697A70-425F-654E-A099-F34B2C6F9E3E}" destId="{A75903F9-19BE-5948-A7B4-49BF1102B0CA}" srcOrd="0" destOrd="0" presId="urn:microsoft.com/office/officeart/2005/8/layout/vProcess5"/>
    <dgm:cxn modelId="{178B1CA5-0C9A-C44B-8B62-5B5F64EF4E6A}" type="presParOf" srcId="{A0697A70-425F-654E-A099-F34B2C6F9E3E}" destId="{25F71EBE-EB02-5D4A-B872-6FB65EF0AD93}" srcOrd="1" destOrd="0" presId="urn:microsoft.com/office/officeart/2005/8/layout/vProcess5"/>
    <dgm:cxn modelId="{CB48C7FE-264F-FB4A-A940-175FB8986C68}" type="presParOf" srcId="{A0697A70-425F-654E-A099-F34B2C6F9E3E}" destId="{A3B92466-1296-5F4A-A632-D28A49FAC8D9}" srcOrd="2" destOrd="0" presId="urn:microsoft.com/office/officeart/2005/8/layout/vProcess5"/>
    <dgm:cxn modelId="{301AB4B4-4E1F-014F-B034-806E40440008}" type="presParOf" srcId="{A0697A70-425F-654E-A099-F34B2C6F9E3E}" destId="{F06EA6E1-DD05-614B-B33E-5DBA2A92A9C9}" srcOrd="3" destOrd="0" presId="urn:microsoft.com/office/officeart/2005/8/layout/vProcess5"/>
    <dgm:cxn modelId="{F882424D-94DC-034C-9742-50A8D2E03DF3}" type="presParOf" srcId="{A0697A70-425F-654E-A099-F34B2C6F9E3E}" destId="{D5FF60F1-9779-7C45-81E8-5E9824543267}" srcOrd="4" destOrd="0" presId="urn:microsoft.com/office/officeart/2005/8/layout/vProcess5"/>
    <dgm:cxn modelId="{6C73AD11-7432-934D-B4C7-D34C37270882}" type="presParOf" srcId="{A0697A70-425F-654E-A099-F34B2C6F9E3E}" destId="{848ACA68-B296-2D43-9D14-6149C7B750D5}" srcOrd="5" destOrd="0" presId="urn:microsoft.com/office/officeart/2005/8/layout/vProcess5"/>
    <dgm:cxn modelId="{073F3863-0AC9-1146-BDA5-3577887008F2}" type="presParOf" srcId="{A0697A70-425F-654E-A099-F34B2C6F9E3E}" destId="{8A610CF4-A0EC-7240-8467-A04F6A222A98}" srcOrd="6" destOrd="0" presId="urn:microsoft.com/office/officeart/2005/8/layout/vProcess5"/>
    <dgm:cxn modelId="{49A61295-8F15-554C-9D40-998A42F1CA81}" type="presParOf" srcId="{A0697A70-425F-654E-A099-F34B2C6F9E3E}" destId="{ECC3A000-6FD7-8B42-AD9A-99C45E8C1FD6}" srcOrd="7" destOrd="0" presId="urn:microsoft.com/office/officeart/2005/8/layout/vProcess5"/>
    <dgm:cxn modelId="{BB08E5C6-ADEC-1643-8DAC-F0A39BCA3DD7}" type="presParOf" srcId="{A0697A70-425F-654E-A099-F34B2C6F9E3E}" destId="{E0D957A0-0B9B-334B-A867-A04AD1E2F9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BD2DC1-D987-4E79-8529-91E549867AEA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3EFC6A8-CF2C-4971-9E96-6B3870E8830D}">
      <dgm:prSet custT="1"/>
      <dgm:spPr/>
      <dgm:t>
        <a:bodyPr/>
        <a:lstStyle/>
        <a:p>
          <a:r>
            <a:rPr lang="it-IT" sz="1800" b="1" dirty="0"/>
            <a:t>Extension </a:t>
          </a:r>
          <a:r>
            <a:rPr lang="it-IT" sz="1800" b="1" dirty="0" err="1"/>
            <a:t>du</a:t>
          </a:r>
          <a:r>
            <a:rPr lang="it-IT" sz="1800" b="1" dirty="0"/>
            <a:t> </a:t>
          </a:r>
          <a:r>
            <a:rPr lang="it-IT" sz="1800" b="1" dirty="0" err="1"/>
            <a:t>régionalisme</a:t>
          </a:r>
          <a:r>
            <a:rPr lang="it-IT" sz="1800" b="1" dirty="0"/>
            <a:t> </a:t>
          </a:r>
          <a:r>
            <a:rPr lang="it-IT" sz="1800" b="1" dirty="0" err="1"/>
            <a:t>asymétrique</a:t>
          </a:r>
          <a:r>
            <a:rPr lang="it-IT" sz="1800" b="1" dirty="0"/>
            <a:t> - </a:t>
          </a:r>
          <a:r>
            <a:rPr lang="it-IT" sz="1800" b="1" dirty="0" err="1"/>
            <a:t>déjà</a:t>
          </a:r>
          <a:r>
            <a:rPr lang="it-IT" sz="1800" b="1" dirty="0"/>
            <a:t> </a:t>
          </a:r>
          <a:r>
            <a:rPr lang="it-IT" sz="1800" b="1" dirty="0" err="1"/>
            <a:t>prévu</a:t>
          </a:r>
          <a:r>
            <a:rPr lang="it-IT" sz="1800" b="1" dirty="0"/>
            <a:t> pour </a:t>
          </a:r>
          <a:r>
            <a:rPr lang="it-IT" sz="1800" b="1" dirty="0" err="1"/>
            <a:t>les</a:t>
          </a:r>
          <a:r>
            <a:rPr lang="it-IT" sz="1800" b="1" dirty="0"/>
            <a:t> 5 </a:t>
          </a:r>
          <a:r>
            <a:rPr lang="it-IT" sz="1800" b="1" dirty="0" err="1"/>
            <a:t>régions</a:t>
          </a:r>
          <a:r>
            <a:rPr lang="it-IT" sz="1800" b="1" dirty="0"/>
            <a:t> "</a:t>
          </a:r>
          <a:r>
            <a:rPr lang="it-IT" sz="1800" b="1" dirty="0" err="1"/>
            <a:t>spéciales</a:t>
          </a:r>
          <a:r>
            <a:rPr lang="it-IT" sz="1800" b="1" dirty="0"/>
            <a:t>" et </a:t>
          </a:r>
          <a:r>
            <a:rPr lang="it-IT" sz="1800" b="1" dirty="0" err="1"/>
            <a:t>les</a:t>
          </a:r>
          <a:r>
            <a:rPr lang="it-IT" sz="1800" b="1" dirty="0"/>
            <a:t> 2 </a:t>
          </a:r>
          <a:r>
            <a:rPr lang="it-IT" sz="1800" b="1" dirty="0" err="1"/>
            <a:t>provinces</a:t>
          </a:r>
          <a:r>
            <a:rPr lang="it-IT" sz="1800" b="1" dirty="0"/>
            <a:t> de </a:t>
          </a:r>
          <a:r>
            <a:rPr lang="it-IT" sz="1800" b="1" dirty="0" err="1"/>
            <a:t>Trente</a:t>
          </a:r>
          <a:r>
            <a:rPr lang="it-IT" sz="1800" b="1" dirty="0"/>
            <a:t> et Bolzano - </a:t>
          </a:r>
          <a:r>
            <a:rPr lang="it-IT" sz="1800" b="1" dirty="0" err="1"/>
            <a:t>aux</a:t>
          </a:r>
          <a:r>
            <a:rPr lang="it-IT" sz="1800" b="1" dirty="0"/>
            <a:t> 15 </a:t>
          </a:r>
          <a:r>
            <a:rPr lang="it-IT" sz="1800" b="1" dirty="0" err="1"/>
            <a:t>régions</a:t>
          </a:r>
          <a:r>
            <a:rPr lang="it-IT" sz="1800" b="1" dirty="0"/>
            <a:t> "</a:t>
          </a:r>
          <a:r>
            <a:rPr lang="it-IT" sz="1800" b="1" dirty="0" err="1"/>
            <a:t>ordinaires</a:t>
          </a:r>
          <a:r>
            <a:rPr lang="it-IT" sz="1800" b="1" dirty="0"/>
            <a:t>", </a:t>
          </a:r>
          <a:r>
            <a:rPr lang="it-IT" sz="1800" b="1" dirty="0" err="1"/>
            <a:t>dans</a:t>
          </a:r>
          <a:r>
            <a:rPr lang="it-IT" sz="1800" b="1" dirty="0"/>
            <a:t> le </a:t>
          </a:r>
          <a:r>
            <a:rPr lang="it-IT" sz="1800" b="1" dirty="0" err="1"/>
            <a:t>cadre</a:t>
          </a:r>
          <a:r>
            <a:rPr lang="it-IT" sz="1800" b="1" dirty="0"/>
            <a:t> de la </a:t>
          </a:r>
          <a:r>
            <a:rPr lang="it-IT" sz="1800" b="1" dirty="0" err="1"/>
            <a:t>réforme</a:t>
          </a:r>
          <a:r>
            <a:rPr lang="it-IT" sz="1800" b="1" dirty="0"/>
            <a:t> </a:t>
          </a:r>
          <a:r>
            <a:rPr lang="it-IT" sz="1800" b="1" dirty="0" err="1"/>
            <a:t>constitutionnelle</a:t>
          </a:r>
          <a:r>
            <a:rPr lang="it-IT" sz="1800" b="1" dirty="0"/>
            <a:t> de 2001 qui a </a:t>
          </a:r>
          <a:r>
            <a:rPr lang="it-IT" sz="1800" b="1" dirty="0" err="1"/>
            <a:t>renforcé</a:t>
          </a:r>
          <a:r>
            <a:rPr lang="it-IT" sz="1800" b="1" dirty="0"/>
            <a:t> </a:t>
          </a:r>
          <a:r>
            <a:rPr lang="it-IT" sz="1800" b="1" dirty="0" err="1"/>
            <a:t>l'autonomie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institutions </a:t>
          </a:r>
          <a:r>
            <a:rPr lang="it-IT" sz="1800" b="1" dirty="0" err="1"/>
            <a:t>territoriales</a:t>
          </a:r>
          <a:endParaRPr lang="en-US" sz="1800" b="1" dirty="0"/>
        </a:p>
      </dgm:t>
    </dgm:pt>
    <dgm:pt modelId="{841E6EE9-0756-4480-8E20-70D20FE7FE4A}" type="parTrans" cxnId="{7B50DF39-D98C-435B-9486-82A89C4DEFF5}">
      <dgm:prSet/>
      <dgm:spPr/>
      <dgm:t>
        <a:bodyPr/>
        <a:lstStyle/>
        <a:p>
          <a:endParaRPr lang="en-US"/>
        </a:p>
      </dgm:t>
    </dgm:pt>
    <dgm:pt modelId="{0B3FB330-8D8D-4D99-A783-ACE8B2F6E834}" type="sibTrans" cxnId="{7B50DF39-D98C-435B-9486-82A89C4DEFF5}">
      <dgm:prSet/>
      <dgm:spPr/>
      <dgm:t>
        <a:bodyPr/>
        <a:lstStyle/>
        <a:p>
          <a:endParaRPr lang="en-US"/>
        </a:p>
      </dgm:t>
    </dgm:pt>
    <dgm:pt modelId="{855471FA-362B-4BE9-AC61-E16FE1CCB84F}">
      <dgm:prSet custT="1"/>
      <dgm:spPr/>
      <dgm:t>
        <a:bodyPr/>
        <a:lstStyle/>
        <a:p>
          <a:r>
            <a:rPr lang="it-IT" sz="1800" b="1" dirty="0" err="1"/>
            <a:t>Procédure</a:t>
          </a:r>
          <a:r>
            <a:rPr lang="it-IT" sz="1800" b="1" dirty="0"/>
            <a:t> et </a:t>
          </a:r>
          <a:r>
            <a:rPr lang="it-IT" sz="1800" b="1" dirty="0" err="1"/>
            <a:t>conditions</a:t>
          </a:r>
          <a:r>
            <a:rPr lang="it-IT" sz="1800" b="1" dirty="0"/>
            <a:t> </a:t>
          </a:r>
          <a:r>
            <a:rPr lang="it-IT" sz="1800" b="1" dirty="0" err="1"/>
            <a:t>dans</a:t>
          </a:r>
          <a:r>
            <a:rPr lang="it-IT" sz="1800" b="1" dirty="0"/>
            <a:t> l’</a:t>
          </a:r>
          <a:r>
            <a:rPr lang="it-IT" sz="1800" b="1" dirty="0" err="1"/>
            <a:t>article</a:t>
          </a:r>
          <a:r>
            <a:rPr lang="it-IT" sz="1800" b="1" dirty="0"/>
            <a:t> 116.3 </a:t>
          </a:r>
          <a:r>
            <a:rPr lang="it-IT" sz="1800" b="1" dirty="0" err="1"/>
            <a:t>Const</a:t>
          </a:r>
          <a:r>
            <a:rPr lang="it-IT" sz="1800" b="1" dirty="0"/>
            <a:t>.: </a:t>
          </a:r>
        </a:p>
        <a:p>
          <a:endParaRPr lang="it-IT" sz="1800" b="1" dirty="0"/>
        </a:p>
        <a:p>
          <a:r>
            <a:rPr lang="it-IT" sz="1800" b="1" dirty="0"/>
            <a:t>une discipline </a:t>
          </a:r>
          <a:r>
            <a:rPr lang="it-IT" sz="1800" b="1" dirty="0" err="1"/>
            <a:t>essentielle</a:t>
          </a:r>
          <a:r>
            <a:rPr lang="it-IT" sz="1800" b="1" dirty="0"/>
            <a:t>, </a:t>
          </a:r>
          <a:r>
            <a:rPr lang="it-IT" sz="1800" b="1" dirty="0" err="1"/>
            <a:t>peut-être</a:t>
          </a:r>
          <a:r>
            <a:rPr lang="it-IT" sz="1800" b="1" dirty="0"/>
            <a:t> </a:t>
          </a:r>
          <a:r>
            <a:rPr lang="it-IT" sz="1800" b="1" dirty="0" err="1"/>
            <a:t>trop</a:t>
          </a:r>
          <a:r>
            <a:rPr lang="it-IT" sz="1800" b="1" dirty="0"/>
            <a:t> </a:t>
          </a:r>
          <a:r>
            <a:rPr lang="it-IT" sz="1800" b="1" dirty="0" err="1"/>
            <a:t>essentielle</a:t>
          </a:r>
          <a:r>
            <a:rPr lang="it-IT" sz="1800" b="1" dirty="0"/>
            <a:t>?</a:t>
          </a:r>
          <a:endParaRPr lang="en-US" sz="1800" b="1" dirty="0"/>
        </a:p>
      </dgm:t>
    </dgm:pt>
    <dgm:pt modelId="{CE56EB62-F9FC-429B-A61C-E10CE0B3C197}" type="parTrans" cxnId="{CA6DEE0A-EEB3-49B6-8E9F-49247F2016B0}">
      <dgm:prSet/>
      <dgm:spPr/>
      <dgm:t>
        <a:bodyPr/>
        <a:lstStyle/>
        <a:p>
          <a:endParaRPr lang="en-US"/>
        </a:p>
      </dgm:t>
    </dgm:pt>
    <dgm:pt modelId="{EEBCDB23-8534-4CFC-AE8C-E1B7D1C3A7A1}" type="sibTrans" cxnId="{CA6DEE0A-EEB3-49B6-8E9F-49247F2016B0}">
      <dgm:prSet/>
      <dgm:spPr/>
      <dgm:t>
        <a:bodyPr/>
        <a:lstStyle/>
        <a:p>
          <a:endParaRPr lang="en-US"/>
        </a:p>
      </dgm:t>
    </dgm:pt>
    <dgm:pt modelId="{FEB3D2F6-848D-4F2B-91EA-28592C440FF0}">
      <dgm:prSet custT="1"/>
      <dgm:spPr/>
      <dgm:t>
        <a:bodyPr/>
        <a:lstStyle/>
        <a:p>
          <a:r>
            <a:rPr lang="it-IT" sz="1800" b="1" dirty="0"/>
            <a:t>A la </a:t>
          </a:r>
          <a:r>
            <a:rPr lang="it-IT" sz="1800" b="1" dirty="0" err="1"/>
            <a:t>demande</a:t>
          </a:r>
          <a:r>
            <a:rPr lang="it-IT" sz="1800" b="1" dirty="0"/>
            <a:t> de </a:t>
          </a:r>
          <a:r>
            <a:rPr lang="it-IT" sz="1800" b="1" dirty="0" err="1"/>
            <a:t>chaque</a:t>
          </a:r>
          <a:r>
            <a:rPr lang="it-IT" sz="1800" b="1" dirty="0"/>
            <a:t> </a:t>
          </a:r>
          <a:r>
            <a:rPr lang="it-IT" sz="1800" b="1" dirty="0" err="1"/>
            <a:t>Région</a:t>
          </a:r>
          <a:r>
            <a:rPr lang="it-IT" sz="1800" b="1" dirty="0"/>
            <a:t>, </a:t>
          </a:r>
          <a:r>
            <a:rPr lang="it-IT" sz="1800" b="1" dirty="0" err="1"/>
            <a:t>après</a:t>
          </a:r>
          <a:r>
            <a:rPr lang="it-IT" sz="1800" b="1" dirty="0"/>
            <a:t> </a:t>
          </a:r>
          <a:r>
            <a:rPr lang="it-IT" sz="1800" b="1" dirty="0" err="1"/>
            <a:t>consultation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autorités</a:t>
          </a:r>
          <a:r>
            <a:rPr lang="it-IT" sz="1800" b="1" dirty="0"/>
            <a:t> </a:t>
          </a:r>
          <a:r>
            <a:rPr lang="it-IT" sz="1800" b="1" dirty="0" err="1"/>
            <a:t>locales</a:t>
          </a:r>
          <a:r>
            <a:rPr lang="it-IT" sz="1800" b="1" dirty="0"/>
            <a:t>:  </a:t>
          </a:r>
        </a:p>
        <a:p>
          <a:endParaRPr lang="it-IT" sz="1800" b="1" dirty="0"/>
        </a:p>
        <a:p>
          <a:r>
            <a:rPr lang="it-IT" sz="1800" b="1" dirty="0"/>
            <a:t>une </a:t>
          </a:r>
          <a:r>
            <a:rPr lang="it-IT" sz="1800" b="1" dirty="0" err="1"/>
            <a:t>initiative</a:t>
          </a:r>
          <a:r>
            <a:rPr lang="it-IT" sz="1800" b="1" dirty="0"/>
            <a:t> </a:t>
          </a:r>
          <a:r>
            <a:rPr lang="it-IT" sz="1800" b="1" dirty="0" err="1"/>
            <a:t>totalement</a:t>
          </a:r>
          <a:r>
            <a:rPr lang="it-IT" sz="1800" b="1" dirty="0"/>
            <a:t> </a:t>
          </a:r>
          <a:r>
            <a:rPr lang="it-IT" sz="1800" b="1" dirty="0" err="1"/>
            <a:t>discrétionnaire</a:t>
          </a:r>
          <a:r>
            <a:rPr lang="it-IT" sz="1800" b="1" dirty="0"/>
            <a:t>?</a:t>
          </a:r>
          <a:endParaRPr lang="en-US" sz="1800" b="1" dirty="0"/>
        </a:p>
      </dgm:t>
    </dgm:pt>
    <dgm:pt modelId="{22E8BFDD-72F4-460B-8660-01A34B95E153}" type="parTrans" cxnId="{3BF08A3E-46BA-4B9F-BA66-58D76AA05A7A}">
      <dgm:prSet/>
      <dgm:spPr/>
      <dgm:t>
        <a:bodyPr/>
        <a:lstStyle/>
        <a:p>
          <a:endParaRPr lang="en-US"/>
        </a:p>
      </dgm:t>
    </dgm:pt>
    <dgm:pt modelId="{5FE3A40B-B274-413A-8680-BE8B0286A709}" type="sibTrans" cxnId="{3BF08A3E-46BA-4B9F-BA66-58D76AA05A7A}">
      <dgm:prSet/>
      <dgm:spPr/>
      <dgm:t>
        <a:bodyPr/>
        <a:lstStyle/>
        <a:p>
          <a:endParaRPr lang="en-US"/>
        </a:p>
      </dgm:t>
    </dgm:pt>
    <dgm:pt modelId="{9B09FC88-AD81-4344-AD1A-41392DA8C34B}">
      <dgm:prSet custT="1"/>
      <dgm:spPr/>
      <dgm:t>
        <a:bodyPr/>
        <a:lstStyle/>
        <a:p>
          <a:r>
            <a:rPr lang="it-IT" sz="1800" b="1" dirty="0"/>
            <a:t>Pour </a:t>
          </a:r>
          <a:r>
            <a:rPr lang="it-IT" sz="1800" b="1" dirty="0" err="1"/>
            <a:t>obtenir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fonctions</a:t>
          </a:r>
          <a:r>
            <a:rPr lang="it-IT" sz="1800" b="1" dirty="0"/>
            <a:t> </a:t>
          </a:r>
          <a:r>
            <a:rPr lang="it-IT" sz="1800" b="1" dirty="0" err="1"/>
            <a:t>supplémentaires</a:t>
          </a:r>
          <a:r>
            <a:rPr lang="it-IT" sz="1800" b="1" dirty="0"/>
            <a:t> (non </a:t>
          </a:r>
          <a:r>
            <a:rPr lang="it-IT" sz="1800" b="1" dirty="0" err="1"/>
            <a:t>spécifiées</a:t>
          </a:r>
          <a:r>
            <a:rPr lang="it-IT" sz="1800" b="1" dirty="0"/>
            <a:t>, c'est-à-dire à la fois </a:t>
          </a:r>
          <a:r>
            <a:rPr lang="it-IT" sz="1800" b="1" dirty="0" err="1"/>
            <a:t>législatives</a:t>
          </a:r>
          <a:r>
            <a:rPr lang="it-IT" sz="1800" b="1" dirty="0"/>
            <a:t> et </a:t>
          </a:r>
          <a:r>
            <a:rPr lang="it-IT" sz="1800" b="1" dirty="0" err="1"/>
            <a:t>administratives</a:t>
          </a:r>
          <a:r>
            <a:rPr lang="it-IT" sz="1800" b="1" dirty="0"/>
            <a:t>) </a:t>
          </a:r>
          <a:r>
            <a:rPr lang="it-IT" sz="1800" b="1" dirty="0" err="1"/>
            <a:t>dans</a:t>
          </a:r>
          <a:r>
            <a:rPr lang="it-IT" sz="1800" b="1" dirty="0"/>
            <a:t> un </a:t>
          </a:r>
          <a:r>
            <a:rPr lang="it-IT" sz="1800" b="1" dirty="0" err="1"/>
            <a:t>catalogue</a:t>
          </a:r>
          <a:r>
            <a:rPr lang="it-IT" sz="1800" b="1" dirty="0"/>
            <a:t> de 23 </a:t>
          </a:r>
          <a:r>
            <a:rPr lang="it-IT" sz="1800" b="1" dirty="0" err="1"/>
            <a:t>sujets</a:t>
          </a:r>
          <a:r>
            <a:rPr lang="it-IT" sz="1800" b="1" dirty="0"/>
            <a:t> </a:t>
          </a:r>
          <a:r>
            <a:rPr lang="it-IT" sz="1800" b="1" dirty="0" err="1"/>
            <a:t>spécifiés</a:t>
          </a:r>
          <a:r>
            <a:rPr lang="it-IT" sz="1800" b="1" dirty="0"/>
            <a:t> par la </a:t>
          </a:r>
          <a:r>
            <a:rPr lang="it-IT" sz="1800" b="1" dirty="0" err="1"/>
            <a:t>Constitution</a:t>
          </a:r>
          <a:r>
            <a:rPr lang="it-IT" sz="1800" b="1" dirty="0"/>
            <a:t> :</a:t>
          </a:r>
        </a:p>
        <a:p>
          <a:endParaRPr lang="it-IT" sz="1800" b="1" dirty="0"/>
        </a:p>
        <a:p>
          <a:r>
            <a:rPr lang="it-IT" sz="1800" b="1" dirty="0"/>
            <a:t> un </a:t>
          </a:r>
          <a:r>
            <a:rPr lang="it-IT" sz="1800" b="1" dirty="0" err="1"/>
            <a:t>choix</a:t>
          </a:r>
          <a:r>
            <a:rPr lang="it-IT" sz="1800" b="1" dirty="0"/>
            <a:t> </a:t>
          </a:r>
          <a:r>
            <a:rPr lang="it-IT" sz="1800" b="1" dirty="0" err="1"/>
            <a:t>totalement</a:t>
          </a:r>
          <a:r>
            <a:rPr lang="it-IT" sz="1800" b="1" dirty="0"/>
            <a:t> libre?</a:t>
          </a:r>
          <a:endParaRPr lang="en-US" sz="1800" b="1" dirty="0"/>
        </a:p>
      </dgm:t>
    </dgm:pt>
    <dgm:pt modelId="{B0453C7D-CEEA-430D-9545-C5A16185F50B}" type="parTrans" cxnId="{E2356D92-0BD9-4E7B-B759-F5F9437B6F39}">
      <dgm:prSet/>
      <dgm:spPr/>
      <dgm:t>
        <a:bodyPr/>
        <a:lstStyle/>
        <a:p>
          <a:endParaRPr lang="en-US"/>
        </a:p>
      </dgm:t>
    </dgm:pt>
    <dgm:pt modelId="{FF26198D-E49B-4BFF-A9D8-49B89AEB8DEE}" type="sibTrans" cxnId="{E2356D92-0BD9-4E7B-B759-F5F9437B6F39}">
      <dgm:prSet/>
      <dgm:spPr/>
      <dgm:t>
        <a:bodyPr/>
        <a:lstStyle/>
        <a:p>
          <a:endParaRPr lang="en-US"/>
        </a:p>
      </dgm:t>
    </dgm:pt>
    <dgm:pt modelId="{EF80BB5C-3793-4462-A47D-585A96F92EF6}">
      <dgm:prSet custT="1"/>
      <dgm:spPr/>
      <dgm:t>
        <a:bodyPr/>
        <a:lstStyle/>
        <a:p>
          <a:r>
            <a:rPr lang="it-IT" sz="1800" b="1" dirty="0"/>
            <a:t>D'</a:t>
          </a:r>
          <a:r>
            <a:rPr lang="it-IT" sz="1800" b="1" dirty="0" err="1"/>
            <a:t>abord</a:t>
          </a:r>
          <a:r>
            <a:rPr lang="it-IT" sz="1800" b="1" dirty="0"/>
            <a:t> </a:t>
          </a:r>
          <a:r>
            <a:rPr lang="it-IT" sz="1800" b="1" dirty="0" err="1"/>
            <a:t>l'accord</a:t>
          </a:r>
          <a:r>
            <a:rPr lang="it-IT" sz="1800" b="1" dirty="0"/>
            <a:t> </a:t>
          </a:r>
          <a:r>
            <a:rPr lang="it-IT" sz="1800" b="1" dirty="0" err="1"/>
            <a:t>entre</a:t>
          </a:r>
          <a:r>
            <a:rPr lang="it-IT" sz="1800" b="1" dirty="0"/>
            <a:t> la </a:t>
          </a:r>
          <a:r>
            <a:rPr lang="it-IT" sz="1800" b="1" dirty="0" err="1"/>
            <a:t>Région</a:t>
          </a:r>
          <a:r>
            <a:rPr lang="it-IT" sz="1800" b="1" dirty="0"/>
            <a:t> et le </a:t>
          </a:r>
          <a:r>
            <a:rPr lang="it-IT" sz="1800" b="1" dirty="0" err="1"/>
            <a:t>gouvernement</a:t>
          </a:r>
          <a:r>
            <a:rPr lang="it-IT" sz="1800" b="1" dirty="0"/>
            <a:t>; </a:t>
          </a:r>
          <a:r>
            <a:rPr lang="it-IT" sz="1800" b="1" dirty="0" err="1"/>
            <a:t>ensuite</a:t>
          </a:r>
          <a:r>
            <a:rPr lang="it-IT" sz="1800" b="1" dirty="0"/>
            <a:t> </a:t>
          </a:r>
          <a:r>
            <a:rPr lang="it-IT" sz="1800" b="1" dirty="0" err="1"/>
            <a:t>l'accord</a:t>
          </a:r>
          <a:r>
            <a:rPr lang="it-IT" sz="1800" b="1" dirty="0"/>
            <a:t> est </a:t>
          </a:r>
          <a:r>
            <a:rPr lang="it-IT" sz="1800" b="1" dirty="0" err="1"/>
            <a:t>approuvé</a:t>
          </a:r>
          <a:r>
            <a:rPr lang="it-IT" sz="1800" b="1" dirty="0"/>
            <a:t> par le </a:t>
          </a:r>
          <a:r>
            <a:rPr lang="it-IT" sz="1800" b="1" dirty="0" err="1"/>
            <a:t>Parlement</a:t>
          </a:r>
          <a:r>
            <a:rPr lang="it-IT" sz="1800" b="1" dirty="0"/>
            <a:t> par une </a:t>
          </a:r>
          <a:r>
            <a:rPr lang="it-IT" sz="1800" b="1" dirty="0" err="1"/>
            <a:t>loi</a:t>
          </a:r>
          <a:r>
            <a:rPr lang="it-IT" sz="1800" b="1" dirty="0"/>
            <a:t> à la </a:t>
          </a:r>
          <a:r>
            <a:rPr lang="it-IT" sz="1800" b="1" dirty="0" err="1"/>
            <a:t>majorité</a:t>
          </a:r>
          <a:r>
            <a:rPr lang="it-IT" sz="1800" b="1" dirty="0"/>
            <a:t> </a:t>
          </a:r>
          <a:r>
            <a:rPr lang="it-IT" sz="1800" b="1" dirty="0" err="1"/>
            <a:t>absolue</a:t>
          </a:r>
          <a:r>
            <a:rPr lang="it-IT" sz="1800" b="1" dirty="0"/>
            <a:t>: </a:t>
          </a:r>
        </a:p>
        <a:p>
          <a:endParaRPr lang="it-IT" sz="1800" b="1" dirty="0"/>
        </a:p>
        <a:p>
          <a:r>
            <a:rPr lang="it-IT" sz="1800" b="1" dirty="0"/>
            <a:t>quel est le rôle </a:t>
          </a:r>
          <a:r>
            <a:rPr lang="it-IT" sz="1800" b="1" dirty="0" err="1"/>
            <a:t>du</a:t>
          </a:r>
          <a:r>
            <a:rPr lang="it-IT" sz="1800" b="1" dirty="0"/>
            <a:t> </a:t>
          </a:r>
          <a:r>
            <a:rPr lang="it-IT" sz="1800" b="1" dirty="0" err="1"/>
            <a:t>Parlement</a:t>
          </a:r>
          <a:r>
            <a:rPr lang="it-IT" sz="1800" b="1" dirty="0"/>
            <a:t> ?  Est-elle une </a:t>
          </a:r>
          <a:r>
            <a:rPr lang="it-IT" sz="1800" b="1" dirty="0" err="1"/>
            <a:t>simple</a:t>
          </a:r>
          <a:r>
            <a:rPr lang="it-IT" sz="1800" b="1" dirty="0"/>
            <a:t> </a:t>
          </a:r>
          <a:r>
            <a:rPr lang="it-IT" sz="1800" b="1" dirty="0" err="1"/>
            <a:t>ratification</a:t>
          </a:r>
          <a:r>
            <a:rPr lang="it-IT" sz="1800" b="1" dirty="0"/>
            <a:t>?</a:t>
          </a:r>
          <a:endParaRPr lang="en-US" sz="1800" b="1" dirty="0"/>
        </a:p>
      </dgm:t>
    </dgm:pt>
    <dgm:pt modelId="{0719E539-5846-4606-92E1-4468E90C66B7}" type="parTrans" cxnId="{24E29AD6-8D61-426B-BC76-0F145A467819}">
      <dgm:prSet/>
      <dgm:spPr/>
      <dgm:t>
        <a:bodyPr/>
        <a:lstStyle/>
        <a:p>
          <a:endParaRPr lang="en-US"/>
        </a:p>
      </dgm:t>
    </dgm:pt>
    <dgm:pt modelId="{386BBD07-E187-4328-82BE-8D552281D0A9}" type="sibTrans" cxnId="{24E29AD6-8D61-426B-BC76-0F145A467819}">
      <dgm:prSet/>
      <dgm:spPr/>
      <dgm:t>
        <a:bodyPr/>
        <a:lstStyle/>
        <a:p>
          <a:endParaRPr lang="en-US"/>
        </a:p>
      </dgm:t>
    </dgm:pt>
    <dgm:pt modelId="{200E9273-FF84-4AC1-B50E-BAD90CA0AFD5}">
      <dgm:prSet custT="1"/>
      <dgm:spPr/>
      <dgm:t>
        <a:bodyPr/>
        <a:lstStyle/>
        <a:p>
          <a:r>
            <a:rPr lang="it-IT" sz="1800" b="1" dirty="0"/>
            <a:t>La </a:t>
          </a:r>
          <a:r>
            <a:rPr lang="it-IT" sz="1800" b="1" dirty="0" err="1"/>
            <a:t>seule</a:t>
          </a:r>
          <a:r>
            <a:rPr lang="it-IT" sz="1800" b="1" dirty="0"/>
            <a:t> limite </a:t>
          </a:r>
          <a:r>
            <a:rPr lang="it-IT" sz="1800" b="1" dirty="0" err="1"/>
            <a:t>expresse</a:t>
          </a:r>
          <a:r>
            <a:rPr lang="it-IT" sz="1800" b="1" dirty="0"/>
            <a:t> est le </a:t>
          </a:r>
          <a:r>
            <a:rPr lang="it-IT" sz="1800" b="1" dirty="0" err="1"/>
            <a:t>respect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principes</a:t>
          </a:r>
          <a:r>
            <a:rPr lang="it-IT" sz="1800" b="1" dirty="0"/>
            <a:t> </a:t>
          </a:r>
          <a:r>
            <a:rPr lang="it-IT" sz="1800" b="1" dirty="0" err="1"/>
            <a:t>constitutionnels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finances</a:t>
          </a:r>
          <a:r>
            <a:rPr lang="it-IT" sz="1800" b="1" dirty="0"/>
            <a:t> </a:t>
          </a:r>
          <a:r>
            <a:rPr lang="it-IT" sz="1800" b="1" dirty="0" err="1"/>
            <a:t>publiques</a:t>
          </a:r>
          <a:r>
            <a:rPr lang="it-IT" sz="1800" b="1" dirty="0"/>
            <a:t>:</a:t>
          </a:r>
        </a:p>
        <a:p>
          <a:endParaRPr lang="it-IT" sz="1800" b="1" dirty="0"/>
        </a:p>
        <a:p>
          <a:r>
            <a:rPr lang="it-IT" sz="1800" b="1" dirty="0"/>
            <a:t> y a-t-il d'</a:t>
          </a:r>
          <a:r>
            <a:rPr lang="it-IT" sz="1800" b="1" dirty="0" err="1"/>
            <a:t>autres</a:t>
          </a:r>
          <a:r>
            <a:rPr lang="it-IT" sz="1800" b="1" dirty="0"/>
            <a:t> </a:t>
          </a:r>
          <a:r>
            <a:rPr lang="it-IT" sz="1800" b="1" dirty="0" err="1"/>
            <a:t>limites</a:t>
          </a:r>
          <a:r>
            <a:rPr lang="it-IT" sz="1800" b="1" dirty="0"/>
            <a:t>  </a:t>
          </a:r>
          <a:r>
            <a:rPr lang="it-IT" sz="1800" b="1" dirty="0" err="1"/>
            <a:t>constitutionelles</a:t>
          </a:r>
          <a:r>
            <a:rPr lang="it-IT" sz="1800" b="1" dirty="0"/>
            <a:t>?</a:t>
          </a:r>
          <a:endParaRPr lang="en-US" sz="1800" b="1" dirty="0"/>
        </a:p>
      </dgm:t>
    </dgm:pt>
    <dgm:pt modelId="{F4481902-881E-4808-ACF1-E4B8CA424AAA}" type="parTrans" cxnId="{8AB2E2E1-8A7C-45F1-B2C3-58558CC93849}">
      <dgm:prSet/>
      <dgm:spPr/>
      <dgm:t>
        <a:bodyPr/>
        <a:lstStyle/>
        <a:p>
          <a:endParaRPr lang="en-US"/>
        </a:p>
      </dgm:t>
    </dgm:pt>
    <dgm:pt modelId="{75360B18-A01B-44D2-A4A4-D00F3E6098D0}" type="sibTrans" cxnId="{8AB2E2E1-8A7C-45F1-B2C3-58558CC93849}">
      <dgm:prSet/>
      <dgm:spPr/>
      <dgm:t>
        <a:bodyPr/>
        <a:lstStyle/>
        <a:p>
          <a:endParaRPr lang="en-US"/>
        </a:p>
      </dgm:t>
    </dgm:pt>
    <dgm:pt modelId="{606CA342-9B2B-3649-AFC2-FDC622205183}" type="pres">
      <dgm:prSet presAssocID="{32BD2DC1-D987-4E79-8529-91E549867AEA}" presName="Name0" presStyleCnt="0">
        <dgm:presLayoutVars>
          <dgm:dir/>
          <dgm:resizeHandles val="exact"/>
        </dgm:presLayoutVars>
      </dgm:prSet>
      <dgm:spPr/>
    </dgm:pt>
    <dgm:pt modelId="{92F78B1E-1484-0047-8E65-4FCEB1903150}" type="pres">
      <dgm:prSet presAssocID="{83EFC6A8-CF2C-4971-9E96-6B3870E8830D}" presName="node" presStyleLbl="node1" presStyleIdx="0" presStyleCnt="6" custScaleY="129324">
        <dgm:presLayoutVars>
          <dgm:bulletEnabled val="1"/>
        </dgm:presLayoutVars>
      </dgm:prSet>
      <dgm:spPr/>
    </dgm:pt>
    <dgm:pt modelId="{6C372E98-AA5E-1E4F-9EB6-CEDC3B43D5A8}" type="pres">
      <dgm:prSet presAssocID="{0B3FB330-8D8D-4D99-A783-ACE8B2F6E834}" presName="sibTrans" presStyleLbl="sibTrans1D1" presStyleIdx="0" presStyleCnt="5"/>
      <dgm:spPr/>
    </dgm:pt>
    <dgm:pt modelId="{3E3A954E-D035-E447-B31D-DA7EC6B27F11}" type="pres">
      <dgm:prSet presAssocID="{0B3FB330-8D8D-4D99-A783-ACE8B2F6E834}" presName="connectorText" presStyleLbl="sibTrans1D1" presStyleIdx="0" presStyleCnt="5"/>
      <dgm:spPr/>
    </dgm:pt>
    <dgm:pt modelId="{D43817FC-12D5-6A4B-ABDA-F49737F0D5F3}" type="pres">
      <dgm:prSet presAssocID="{855471FA-362B-4BE9-AC61-E16FE1CCB84F}" presName="node" presStyleLbl="node1" presStyleIdx="1" presStyleCnt="6" custScaleY="129316" custLinFactNeighborX="0" custLinFactNeighborY="507">
        <dgm:presLayoutVars>
          <dgm:bulletEnabled val="1"/>
        </dgm:presLayoutVars>
      </dgm:prSet>
      <dgm:spPr/>
    </dgm:pt>
    <dgm:pt modelId="{839B1AFD-4328-C446-9E3B-BA6A0B7D411C}" type="pres">
      <dgm:prSet presAssocID="{EEBCDB23-8534-4CFC-AE8C-E1B7D1C3A7A1}" presName="sibTrans" presStyleLbl="sibTrans1D1" presStyleIdx="1" presStyleCnt="5"/>
      <dgm:spPr/>
    </dgm:pt>
    <dgm:pt modelId="{955750E3-7F4E-B848-ADAF-018C3F5ABF38}" type="pres">
      <dgm:prSet presAssocID="{EEBCDB23-8534-4CFC-AE8C-E1B7D1C3A7A1}" presName="connectorText" presStyleLbl="sibTrans1D1" presStyleIdx="1" presStyleCnt="5"/>
      <dgm:spPr/>
    </dgm:pt>
    <dgm:pt modelId="{8FB116F0-4C09-514D-94A6-E2E7FDFBC470}" type="pres">
      <dgm:prSet presAssocID="{FEB3D2F6-848D-4F2B-91EA-28592C440FF0}" presName="node" presStyleLbl="node1" presStyleIdx="2" presStyleCnt="6" custScaleY="125528">
        <dgm:presLayoutVars>
          <dgm:bulletEnabled val="1"/>
        </dgm:presLayoutVars>
      </dgm:prSet>
      <dgm:spPr/>
    </dgm:pt>
    <dgm:pt modelId="{FA9BF8ED-BE56-154A-B8E4-46A666B76C92}" type="pres">
      <dgm:prSet presAssocID="{5FE3A40B-B274-413A-8680-BE8B0286A709}" presName="sibTrans" presStyleLbl="sibTrans1D1" presStyleIdx="2" presStyleCnt="5"/>
      <dgm:spPr/>
    </dgm:pt>
    <dgm:pt modelId="{E75C1030-1ADB-6749-B919-6CF6DC753F05}" type="pres">
      <dgm:prSet presAssocID="{5FE3A40B-B274-413A-8680-BE8B0286A709}" presName="connectorText" presStyleLbl="sibTrans1D1" presStyleIdx="2" presStyleCnt="5"/>
      <dgm:spPr/>
    </dgm:pt>
    <dgm:pt modelId="{F50A88C8-A5F6-F848-8E4D-DE87F54EEB49}" type="pres">
      <dgm:prSet presAssocID="{9B09FC88-AD81-4344-AD1A-41392DA8C34B}" presName="node" presStyleLbl="node1" presStyleIdx="3" presStyleCnt="6" custScaleY="139785">
        <dgm:presLayoutVars>
          <dgm:bulletEnabled val="1"/>
        </dgm:presLayoutVars>
      </dgm:prSet>
      <dgm:spPr/>
    </dgm:pt>
    <dgm:pt modelId="{398AC15D-DE42-944D-A51F-DB5E4F7CBA4E}" type="pres">
      <dgm:prSet presAssocID="{FF26198D-E49B-4BFF-A9D8-49B89AEB8DEE}" presName="sibTrans" presStyleLbl="sibTrans1D1" presStyleIdx="3" presStyleCnt="5"/>
      <dgm:spPr/>
    </dgm:pt>
    <dgm:pt modelId="{A40F6D85-6B6F-9244-82A3-353DCCAB67A3}" type="pres">
      <dgm:prSet presAssocID="{FF26198D-E49B-4BFF-A9D8-49B89AEB8DEE}" presName="connectorText" presStyleLbl="sibTrans1D1" presStyleIdx="3" presStyleCnt="5"/>
      <dgm:spPr/>
    </dgm:pt>
    <dgm:pt modelId="{A03D6C3B-E9F3-854A-A39A-7408E3D4DF9B}" type="pres">
      <dgm:prSet presAssocID="{EF80BB5C-3793-4462-A47D-585A96F92EF6}" presName="node" presStyleLbl="node1" presStyleIdx="4" presStyleCnt="6" custScaleY="139086">
        <dgm:presLayoutVars>
          <dgm:bulletEnabled val="1"/>
        </dgm:presLayoutVars>
      </dgm:prSet>
      <dgm:spPr/>
    </dgm:pt>
    <dgm:pt modelId="{2F1C2E9E-1706-6B44-B8FE-C995A35EB231}" type="pres">
      <dgm:prSet presAssocID="{386BBD07-E187-4328-82BE-8D552281D0A9}" presName="sibTrans" presStyleLbl="sibTrans1D1" presStyleIdx="4" presStyleCnt="5"/>
      <dgm:spPr/>
    </dgm:pt>
    <dgm:pt modelId="{8C9B0320-199F-9246-844A-0184F1F7A18E}" type="pres">
      <dgm:prSet presAssocID="{386BBD07-E187-4328-82BE-8D552281D0A9}" presName="connectorText" presStyleLbl="sibTrans1D1" presStyleIdx="4" presStyleCnt="5"/>
      <dgm:spPr/>
    </dgm:pt>
    <dgm:pt modelId="{D2501D4B-D84B-0F47-916B-F39B22B4620A}" type="pres">
      <dgm:prSet presAssocID="{200E9273-FF84-4AC1-B50E-BAD90CA0AFD5}" presName="node" presStyleLbl="node1" presStyleIdx="5" presStyleCnt="6" custScaleY="139086">
        <dgm:presLayoutVars>
          <dgm:bulletEnabled val="1"/>
        </dgm:presLayoutVars>
      </dgm:prSet>
      <dgm:spPr/>
    </dgm:pt>
  </dgm:ptLst>
  <dgm:cxnLst>
    <dgm:cxn modelId="{CA6DEE0A-EEB3-49B6-8E9F-49247F2016B0}" srcId="{32BD2DC1-D987-4E79-8529-91E549867AEA}" destId="{855471FA-362B-4BE9-AC61-E16FE1CCB84F}" srcOrd="1" destOrd="0" parTransId="{CE56EB62-F9FC-429B-A61C-E10CE0B3C197}" sibTransId="{EEBCDB23-8534-4CFC-AE8C-E1B7D1C3A7A1}"/>
    <dgm:cxn modelId="{54C9ED34-33A5-8246-94FD-5907BF5EBC19}" type="presOf" srcId="{32BD2DC1-D987-4E79-8529-91E549867AEA}" destId="{606CA342-9B2B-3649-AFC2-FDC622205183}" srcOrd="0" destOrd="0" presId="urn:microsoft.com/office/officeart/2016/7/layout/RepeatingBendingProcessNew"/>
    <dgm:cxn modelId="{7B50DF39-D98C-435B-9486-82A89C4DEFF5}" srcId="{32BD2DC1-D987-4E79-8529-91E549867AEA}" destId="{83EFC6A8-CF2C-4971-9E96-6B3870E8830D}" srcOrd="0" destOrd="0" parTransId="{841E6EE9-0756-4480-8E20-70D20FE7FE4A}" sibTransId="{0B3FB330-8D8D-4D99-A783-ACE8B2F6E834}"/>
    <dgm:cxn modelId="{4D3AF63B-76DC-C749-B754-B0B0A03FDCF1}" type="presOf" srcId="{0B3FB330-8D8D-4D99-A783-ACE8B2F6E834}" destId="{3E3A954E-D035-E447-B31D-DA7EC6B27F11}" srcOrd="1" destOrd="0" presId="urn:microsoft.com/office/officeart/2016/7/layout/RepeatingBendingProcessNew"/>
    <dgm:cxn modelId="{3BF08A3E-46BA-4B9F-BA66-58D76AA05A7A}" srcId="{32BD2DC1-D987-4E79-8529-91E549867AEA}" destId="{FEB3D2F6-848D-4F2B-91EA-28592C440FF0}" srcOrd="2" destOrd="0" parTransId="{22E8BFDD-72F4-460B-8660-01A34B95E153}" sibTransId="{5FE3A40B-B274-413A-8680-BE8B0286A709}"/>
    <dgm:cxn modelId="{0B36605F-EF67-0945-8F2D-BF0E6B3F31CC}" type="presOf" srcId="{83EFC6A8-CF2C-4971-9E96-6B3870E8830D}" destId="{92F78B1E-1484-0047-8E65-4FCEB1903150}" srcOrd="0" destOrd="0" presId="urn:microsoft.com/office/officeart/2016/7/layout/RepeatingBendingProcessNew"/>
    <dgm:cxn modelId="{F68ED166-9B6C-6440-8105-5D9C60138386}" type="presOf" srcId="{386BBD07-E187-4328-82BE-8D552281D0A9}" destId="{8C9B0320-199F-9246-844A-0184F1F7A18E}" srcOrd="1" destOrd="0" presId="urn:microsoft.com/office/officeart/2016/7/layout/RepeatingBendingProcessNew"/>
    <dgm:cxn modelId="{386C5168-4A72-7F48-BFDC-B9B3EB36DDA3}" type="presOf" srcId="{855471FA-362B-4BE9-AC61-E16FE1CCB84F}" destId="{D43817FC-12D5-6A4B-ABDA-F49737F0D5F3}" srcOrd="0" destOrd="0" presId="urn:microsoft.com/office/officeart/2016/7/layout/RepeatingBendingProcessNew"/>
    <dgm:cxn modelId="{DF658070-A1D6-9541-877A-79079F9A3795}" type="presOf" srcId="{FF26198D-E49B-4BFF-A9D8-49B89AEB8DEE}" destId="{A40F6D85-6B6F-9244-82A3-353DCCAB67A3}" srcOrd="1" destOrd="0" presId="urn:microsoft.com/office/officeart/2016/7/layout/RepeatingBendingProcessNew"/>
    <dgm:cxn modelId="{FB8F9B56-B1B6-B349-82E3-699CEEE5C1DF}" type="presOf" srcId="{200E9273-FF84-4AC1-B50E-BAD90CA0AFD5}" destId="{D2501D4B-D84B-0F47-916B-F39B22B4620A}" srcOrd="0" destOrd="0" presId="urn:microsoft.com/office/officeart/2016/7/layout/RepeatingBendingProcessNew"/>
    <dgm:cxn modelId="{36519E77-FDC4-A146-A56A-941A0F15DC7B}" type="presOf" srcId="{5FE3A40B-B274-413A-8680-BE8B0286A709}" destId="{FA9BF8ED-BE56-154A-B8E4-46A666B76C92}" srcOrd="0" destOrd="0" presId="urn:microsoft.com/office/officeart/2016/7/layout/RepeatingBendingProcessNew"/>
    <dgm:cxn modelId="{9962A47F-1EE5-524B-AAF9-551193B36027}" type="presOf" srcId="{FEB3D2F6-848D-4F2B-91EA-28592C440FF0}" destId="{8FB116F0-4C09-514D-94A6-E2E7FDFBC470}" srcOrd="0" destOrd="0" presId="urn:microsoft.com/office/officeart/2016/7/layout/RepeatingBendingProcessNew"/>
    <dgm:cxn modelId="{2A085D84-BB90-DF4D-AEA9-1E1F2A691796}" type="presOf" srcId="{EEBCDB23-8534-4CFC-AE8C-E1B7D1C3A7A1}" destId="{839B1AFD-4328-C446-9E3B-BA6A0B7D411C}" srcOrd="0" destOrd="0" presId="urn:microsoft.com/office/officeart/2016/7/layout/RepeatingBendingProcessNew"/>
    <dgm:cxn modelId="{E2356D92-0BD9-4E7B-B759-F5F9437B6F39}" srcId="{32BD2DC1-D987-4E79-8529-91E549867AEA}" destId="{9B09FC88-AD81-4344-AD1A-41392DA8C34B}" srcOrd="3" destOrd="0" parTransId="{B0453C7D-CEEA-430D-9545-C5A16185F50B}" sibTransId="{FF26198D-E49B-4BFF-A9D8-49B89AEB8DEE}"/>
    <dgm:cxn modelId="{3EA4619E-4928-7144-8124-E2A896DB2E08}" type="presOf" srcId="{9B09FC88-AD81-4344-AD1A-41392DA8C34B}" destId="{F50A88C8-A5F6-F848-8E4D-DE87F54EEB49}" srcOrd="0" destOrd="0" presId="urn:microsoft.com/office/officeart/2016/7/layout/RepeatingBendingProcessNew"/>
    <dgm:cxn modelId="{C24A78CA-6F32-E648-BFF9-F5DA79BDB7AD}" type="presOf" srcId="{386BBD07-E187-4328-82BE-8D552281D0A9}" destId="{2F1C2E9E-1706-6B44-B8FE-C995A35EB231}" srcOrd="0" destOrd="0" presId="urn:microsoft.com/office/officeart/2016/7/layout/RepeatingBendingProcessNew"/>
    <dgm:cxn modelId="{4B425CCC-676E-EF4E-9DAA-86C6C0C62CBC}" type="presOf" srcId="{EF80BB5C-3793-4462-A47D-585A96F92EF6}" destId="{A03D6C3B-E9F3-854A-A39A-7408E3D4DF9B}" srcOrd="0" destOrd="0" presId="urn:microsoft.com/office/officeart/2016/7/layout/RepeatingBendingProcessNew"/>
    <dgm:cxn modelId="{D202B5D0-E8A6-8444-B03B-6866ED3DBD14}" type="presOf" srcId="{0B3FB330-8D8D-4D99-A783-ACE8B2F6E834}" destId="{6C372E98-AA5E-1E4F-9EB6-CEDC3B43D5A8}" srcOrd="0" destOrd="0" presId="urn:microsoft.com/office/officeart/2016/7/layout/RepeatingBendingProcessNew"/>
    <dgm:cxn modelId="{DB1625D5-B347-E943-A75F-D4B48B7255F0}" type="presOf" srcId="{EEBCDB23-8534-4CFC-AE8C-E1B7D1C3A7A1}" destId="{955750E3-7F4E-B848-ADAF-018C3F5ABF38}" srcOrd="1" destOrd="0" presId="urn:microsoft.com/office/officeart/2016/7/layout/RepeatingBendingProcessNew"/>
    <dgm:cxn modelId="{24E29AD6-8D61-426B-BC76-0F145A467819}" srcId="{32BD2DC1-D987-4E79-8529-91E549867AEA}" destId="{EF80BB5C-3793-4462-A47D-585A96F92EF6}" srcOrd="4" destOrd="0" parTransId="{0719E539-5846-4606-92E1-4468E90C66B7}" sibTransId="{386BBD07-E187-4328-82BE-8D552281D0A9}"/>
    <dgm:cxn modelId="{4CCA5CE0-7C68-9048-BFA0-4959CFB96C54}" type="presOf" srcId="{5FE3A40B-B274-413A-8680-BE8B0286A709}" destId="{E75C1030-1ADB-6749-B919-6CF6DC753F05}" srcOrd="1" destOrd="0" presId="urn:microsoft.com/office/officeart/2016/7/layout/RepeatingBendingProcessNew"/>
    <dgm:cxn modelId="{8AB2E2E1-8A7C-45F1-B2C3-58558CC93849}" srcId="{32BD2DC1-D987-4E79-8529-91E549867AEA}" destId="{200E9273-FF84-4AC1-B50E-BAD90CA0AFD5}" srcOrd="5" destOrd="0" parTransId="{F4481902-881E-4808-ACF1-E4B8CA424AAA}" sibTransId="{75360B18-A01B-44D2-A4A4-D00F3E6098D0}"/>
    <dgm:cxn modelId="{DA425FE9-6253-0D42-9B08-EA530FF6E09F}" type="presOf" srcId="{FF26198D-E49B-4BFF-A9D8-49B89AEB8DEE}" destId="{398AC15D-DE42-944D-A51F-DB5E4F7CBA4E}" srcOrd="0" destOrd="0" presId="urn:microsoft.com/office/officeart/2016/7/layout/RepeatingBendingProcessNew"/>
    <dgm:cxn modelId="{62601DAC-86CA-5F44-AABA-AA61327B2A58}" type="presParOf" srcId="{606CA342-9B2B-3649-AFC2-FDC622205183}" destId="{92F78B1E-1484-0047-8E65-4FCEB1903150}" srcOrd="0" destOrd="0" presId="urn:microsoft.com/office/officeart/2016/7/layout/RepeatingBendingProcessNew"/>
    <dgm:cxn modelId="{4B22DD57-9C18-6547-8A0F-2310D5B41AE9}" type="presParOf" srcId="{606CA342-9B2B-3649-AFC2-FDC622205183}" destId="{6C372E98-AA5E-1E4F-9EB6-CEDC3B43D5A8}" srcOrd="1" destOrd="0" presId="urn:microsoft.com/office/officeart/2016/7/layout/RepeatingBendingProcessNew"/>
    <dgm:cxn modelId="{A5AA227D-FAFB-BB46-A05C-5B4BAB149BB2}" type="presParOf" srcId="{6C372E98-AA5E-1E4F-9EB6-CEDC3B43D5A8}" destId="{3E3A954E-D035-E447-B31D-DA7EC6B27F11}" srcOrd="0" destOrd="0" presId="urn:microsoft.com/office/officeart/2016/7/layout/RepeatingBendingProcessNew"/>
    <dgm:cxn modelId="{1CC7578F-0976-2143-AD49-6D10984A2BD1}" type="presParOf" srcId="{606CA342-9B2B-3649-AFC2-FDC622205183}" destId="{D43817FC-12D5-6A4B-ABDA-F49737F0D5F3}" srcOrd="2" destOrd="0" presId="urn:microsoft.com/office/officeart/2016/7/layout/RepeatingBendingProcessNew"/>
    <dgm:cxn modelId="{7AB9C065-988A-3C4B-BC7E-D807B790D9BF}" type="presParOf" srcId="{606CA342-9B2B-3649-AFC2-FDC622205183}" destId="{839B1AFD-4328-C446-9E3B-BA6A0B7D411C}" srcOrd="3" destOrd="0" presId="urn:microsoft.com/office/officeart/2016/7/layout/RepeatingBendingProcessNew"/>
    <dgm:cxn modelId="{20F97F62-D698-474D-9E16-202131166CC4}" type="presParOf" srcId="{839B1AFD-4328-C446-9E3B-BA6A0B7D411C}" destId="{955750E3-7F4E-B848-ADAF-018C3F5ABF38}" srcOrd="0" destOrd="0" presId="urn:microsoft.com/office/officeart/2016/7/layout/RepeatingBendingProcessNew"/>
    <dgm:cxn modelId="{E6D5B33C-D29B-2A48-A02C-CABF45DD4DCA}" type="presParOf" srcId="{606CA342-9B2B-3649-AFC2-FDC622205183}" destId="{8FB116F0-4C09-514D-94A6-E2E7FDFBC470}" srcOrd="4" destOrd="0" presId="urn:microsoft.com/office/officeart/2016/7/layout/RepeatingBendingProcessNew"/>
    <dgm:cxn modelId="{91CB72F1-282D-C748-81D1-A4C9F41CFAD8}" type="presParOf" srcId="{606CA342-9B2B-3649-AFC2-FDC622205183}" destId="{FA9BF8ED-BE56-154A-B8E4-46A666B76C92}" srcOrd="5" destOrd="0" presId="urn:microsoft.com/office/officeart/2016/7/layout/RepeatingBendingProcessNew"/>
    <dgm:cxn modelId="{000514D2-1F9F-0948-BC34-61AE35766EFB}" type="presParOf" srcId="{FA9BF8ED-BE56-154A-B8E4-46A666B76C92}" destId="{E75C1030-1ADB-6749-B919-6CF6DC753F05}" srcOrd="0" destOrd="0" presId="urn:microsoft.com/office/officeart/2016/7/layout/RepeatingBendingProcessNew"/>
    <dgm:cxn modelId="{545B8479-EC99-2249-B192-EBB3787EBA7E}" type="presParOf" srcId="{606CA342-9B2B-3649-AFC2-FDC622205183}" destId="{F50A88C8-A5F6-F848-8E4D-DE87F54EEB49}" srcOrd="6" destOrd="0" presId="urn:microsoft.com/office/officeart/2016/7/layout/RepeatingBendingProcessNew"/>
    <dgm:cxn modelId="{D5B579C4-0D59-7D49-9A16-AFBBA2D267CA}" type="presParOf" srcId="{606CA342-9B2B-3649-AFC2-FDC622205183}" destId="{398AC15D-DE42-944D-A51F-DB5E4F7CBA4E}" srcOrd="7" destOrd="0" presId="urn:microsoft.com/office/officeart/2016/7/layout/RepeatingBendingProcessNew"/>
    <dgm:cxn modelId="{4E091B86-A501-F34E-85B3-90B36469E1BC}" type="presParOf" srcId="{398AC15D-DE42-944D-A51F-DB5E4F7CBA4E}" destId="{A40F6D85-6B6F-9244-82A3-353DCCAB67A3}" srcOrd="0" destOrd="0" presId="urn:microsoft.com/office/officeart/2016/7/layout/RepeatingBendingProcessNew"/>
    <dgm:cxn modelId="{585D2D42-2CAD-7B4C-BC6C-E64129515AC4}" type="presParOf" srcId="{606CA342-9B2B-3649-AFC2-FDC622205183}" destId="{A03D6C3B-E9F3-854A-A39A-7408E3D4DF9B}" srcOrd="8" destOrd="0" presId="urn:microsoft.com/office/officeart/2016/7/layout/RepeatingBendingProcessNew"/>
    <dgm:cxn modelId="{0348FCFC-4713-CD4D-AEC0-19FC277BE177}" type="presParOf" srcId="{606CA342-9B2B-3649-AFC2-FDC622205183}" destId="{2F1C2E9E-1706-6B44-B8FE-C995A35EB231}" srcOrd="9" destOrd="0" presId="urn:microsoft.com/office/officeart/2016/7/layout/RepeatingBendingProcessNew"/>
    <dgm:cxn modelId="{FCE3313E-55DC-1B47-B722-EC7275146BAB}" type="presParOf" srcId="{2F1C2E9E-1706-6B44-B8FE-C995A35EB231}" destId="{8C9B0320-199F-9246-844A-0184F1F7A18E}" srcOrd="0" destOrd="0" presId="urn:microsoft.com/office/officeart/2016/7/layout/RepeatingBendingProcessNew"/>
    <dgm:cxn modelId="{6207206F-CBD4-BF41-A957-87CF566702FC}" type="presParOf" srcId="{606CA342-9B2B-3649-AFC2-FDC622205183}" destId="{D2501D4B-D84B-0F47-916B-F39B22B4620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53C4AB-827B-4EAB-8A5F-526ED5C4E91D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21065C2-6034-41BA-B62F-08444BB48BD3}">
      <dgm:prSet custT="1"/>
      <dgm:spPr/>
      <dgm:t>
        <a:bodyPr/>
        <a:lstStyle/>
        <a:p>
          <a:r>
            <a:rPr lang="it-IT" sz="1800" b="1" dirty="0"/>
            <a:t>Une </a:t>
          </a:r>
          <a:r>
            <a:rPr lang="it-IT" sz="1800" b="1" dirty="0" err="1"/>
            <a:t>prémisse</a:t>
          </a:r>
          <a:r>
            <a:rPr lang="it-IT" sz="1800" b="1" dirty="0"/>
            <a:t>:</a:t>
          </a:r>
        </a:p>
        <a:p>
          <a:r>
            <a:rPr lang="it-IT" sz="1800" b="1" dirty="0"/>
            <a:t>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demandes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Régions</a:t>
          </a:r>
          <a:r>
            <a:rPr lang="it-IT" sz="1800" b="1" dirty="0"/>
            <a:t>  (</a:t>
          </a:r>
          <a:r>
            <a:rPr lang="it-IT" sz="1800" b="1" dirty="0" err="1"/>
            <a:t>principalement</a:t>
          </a:r>
          <a:r>
            <a:rPr lang="it-IT" sz="1800" b="1" dirty="0"/>
            <a:t> </a:t>
          </a:r>
          <a:r>
            <a:rPr lang="it-IT" sz="1800" b="1" dirty="0" err="1"/>
            <a:t>du</a:t>
          </a:r>
          <a:r>
            <a:rPr lang="it-IT" sz="1800" b="1" dirty="0"/>
            <a:t> Nord) et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nombreux</a:t>
          </a:r>
          <a:r>
            <a:rPr lang="it-IT" sz="1800" b="1" dirty="0"/>
            <a:t> </a:t>
          </a:r>
          <a:r>
            <a:rPr lang="it-IT" sz="1800" b="1" dirty="0" err="1"/>
            <a:t>échecs</a:t>
          </a:r>
          <a:r>
            <a:rPr lang="it-IT" sz="1800" b="1" dirty="0"/>
            <a:t> de </a:t>
          </a:r>
          <a:r>
            <a:rPr lang="it-IT" sz="1800" b="1" dirty="0" err="1"/>
            <a:t>tous</a:t>
          </a:r>
          <a:r>
            <a:rPr lang="it-IT" sz="1800" b="1" dirty="0"/>
            <a:t>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gouvernements</a:t>
          </a:r>
          <a:r>
            <a:rPr lang="it-IT" sz="1800" b="1" dirty="0"/>
            <a:t> </a:t>
          </a:r>
          <a:r>
            <a:rPr lang="it-IT" sz="1800" b="1" dirty="0" err="1"/>
            <a:t>précédents</a:t>
          </a:r>
          <a:r>
            <a:rPr lang="it-IT" sz="1800" b="1" dirty="0"/>
            <a:t> </a:t>
          </a:r>
          <a:r>
            <a:rPr lang="it-IT" sz="1800" b="1" dirty="0" err="1"/>
            <a:t>dans</a:t>
          </a:r>
          <a:r>
            <a:rPr lang="it-IT" sz="1800" b="1" dirty="0"/>
            <a:t> la mise en </a:t>
          </a:r>
          <a:r>
            <a:rPr lang="it-IT" sz="1800" b="1" dirty="0" err="1"/>
            <a:t>œuvre</a:t>
          </a:r>
          <a:r>
            <a:rPr lang="it-IT" sz="1800" b="1" dirty="0"/>
            <a:t> de </a:t>
          </a:r>
          <a:r>
            <a:rPr lang="it-IT" sz="1800" b="1" dirty="0" err="1"/>
            <a:t>l'autonomie</a:t>
          </a:r>
          <a:r>
            <a:rPr lang="it-IT" sz="1800" b="1" dirty="0"/>
            <a:t> </a:t>
          </a:r>
          <a:r>
            <a:rPr lang="it-IT" sz="1800" b="1" dirty="0" err="1"/>
            <a:t>différenciée</a:t>
          </a:r>
          <a:endParaRPr lang="en-US" sz="1400" b="1" dirty="0"/>
        </a:p>
      </dgm:t>
    </dgm:pt>
    <dgm:pt modelId="{B6B3D89A-9452-4770-B3E2-8EF7C024138E}" type="parTrans" cxnId="{A885C608-3571-4FFA-9217-F51CE942C28E}">
      <dgm:prSet/>
      <dgm:spPr/>
      <dgm:t>
        <a:bodyPr/>
        <a:lstStyle/>
        <a:p>
          <a:endParaRPr lang="en-US"/>
        </a:p>
      </dgm:t>
    </dgm:pt>
    <dgm:pt modelId="{2F539B86-5199-477F-B146-0B5DCB1076BB}" type="sibTrans" cxnId="{A885C608-3571-4FFA-9217-F51CE942C28E}">
      <dgm:prSet/>
      <dgm:spPr/>
      <dgm:t>
        <a:bodyPr/>
        <a:lstStyle/>
        <a:p>
          <a:endParaRPr lang="en-US"/>
        </a:p>
      </dgm:t>
    </dgm:pt>
    <dgm:pt modelId="{9CAC0A6E-598C-443C-AFDE-4CA462CC3D17}">
      <dgm:prSet custT="1"/>
      <dgm:spPr/>
      <dgm:t>
        <a:bodyPr/>
        <a:lstStyle/>
        <a:p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raisons</a:t>
          </a:r>
          <a:r>
            <a:rPr lang="it-IT" sz="1800" b="1" dirty="0"/>
            <a:t> d'une </a:t>
          </a:r>
          <a:r>
            <a:rPr lang="it-IT" sz="1800" b="1" dirty="0" err="1"/>
            <a:t>loi</a:t>
          </a:r>
          <a:r>
            <a:rPr lang="it-IT" sz="1800" b="1" dirty="0"/>
            <a:t> </a:t>
          </a:r>
          <a:r>
            <a:rPr lang="fr-FR" sz="1800" b="1" dirty="0"/>
            <a:t>de «application </a:t>
          </a:r>
          <a:r>
            <a:rPr lang="fr-FR" sz="1800" b="1" dirty="0" err="1"/>
            <a:t>constitutionelle</a:t>
          </a:r>
          <a:r>
            <a:rPr lang="fr-FR" sz="1800" b="1" dirty="0"/>
            <a:t>» </a:t>
          </a:r>
          <a:r>
            <a:rPr lang="it-IT" sz="1800" b="1" dirty="0"/>
            <a:t>qui n'est </a:t>
          </a:r>
          <a:r>
            <a:rPr lang="it-IT" sz="1800" b="1" dirty="0" err="1"/>
            <a:t>pas</a:t>
          </a:r>
          <a:r>
            <a:rPr lang="it-IT" sz="1800" b="1" dirty="0"/>
            <a:t> </a:t>
          </a:r>
          <a:r>
            <a:rPr lang="it-IT" sz="1800" b="1" dirty="0" err="1"/>
            <a:t>prévue</a:t>
          </a:r>
          <a:r>
            <a:rPr lang="it-IT" sz="1800" b="1" dirty="0"/>
            <a:t> par la </a:t>
          </a:r>
          <a:r>
            <a:rPr lang="it-IT" sz="1800" b="1" dirty="0" err="1"/>
            <a:t>Constitution</a:t>
          </a:r>
          <a:r>
            <a:rPr lang="it-IT" sz="1800" b="1" dirty="0"/>
            <a:t>:</a:t>
          </a:r>
        </a:p>
        <a:p>
          <a:r>
            <a:rPr lang="it-IT" sz="1800" b="1" dirty="0"/>
            <a:t> </a:t>
          </a:r>
          <a:r>
            <a:rPr lang="it-IT" sz="1800" b="1" dirty="0" err="1"/>
            <a:t>prescrire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conditions</a:t>
          </a:r>
          <a:r>
            <a:rPr lang="it-IT" sz="1800" b="1" dirty="0"/>
            <a:t> </a:t>
          </a:r>
          <a:r>
            <a:rPr lang="it-IT" sz="1800" b="1" dirty="0" err="1"/>
            <a:t>d'application</a:t>
          </a:r>
          <a:r>
            <a:rPr lang="it-IT" sz="1800" b="1" dirty="0"/>
            <a:t> </a:t>
          </a:r>
          <a:r>
            <a:rPr lang="it-IT" sz="1800" b="1" dirty="0" err="1"/>
            <a:t>uniformes</a:t>
          </a:r>
          <a:r>
            <a:rPr lang="it-IT" sz="1800" b="1" dirty="0"/>
            <a:t> en </a:t>
          </a:r>
          <a:r>
            <a:rPr lang="it-IT" sz="1800" b="1" dirty="0" err="1"/>
            <a:t>comblant</a:t>
          </a:r>
          <a:r>
            <a:rPr lang="it-IT" sz="1800" b="1" dirty="0"/>
            <a:t> </a:t>
          </a:r>
          <a:r>
            <a:rPr lang="it-IT" sz="1800" b="1" dirty="0" err="1"/>
            <a:t>également</a:t>
          </a:r>
          <a:r>
            <a:rPr lang="it-IT" sz="1800" b="1" dirty="0"/>
            <a:t> </a:t>
          </a:r>
          <a:r>
            <a:rPr lang="it-IT" sz="1800" b="1" dirty="0" err="1"/>
            <a:t>certaines</a:t>
          </a:r>
          <a:r>
            <a:rPr lang="it-IT" sz="1800" b="1" dirty="0"/>
            <a:t> </a:t>
          </a:r>
          <a:r>
            <a:rPr lang="it-IT" sz="1800" b="1" dirty="0" err="1"/>
            <a:t>lacunes</a:t>
          </a:r>
          <a:r>
            <a:rPr lang="it-IT" sz="1800" b="1" dirty="0"/>
            <a:t> </a:t>
          </a:r>
          <a:r>
            <a:rPr lang="it-IT" sz="1800" b="1" dirty="0" err="1"/>
            <a:t>constitutionelles</a:t>
          </a:r>
          <a:r>
            <a:rPr lang="it-IT" sz="1800" b="1" dirty="0"/>
            <a:t> </a:t>
          </a:r>
          <a:endParaRPr lang="en-US" sz="1800" b="1" dirty="0"/>
        </a:p>
      </dgm:t>
    </dgm:pt>
    <dgm:pt modelId="{3B1B8A16-8086-4533-89BA-16431EFD290D}" type="parTrans" cxnId="{32783980-AF85-447F-8A30-240E09DECB21}">
      <dgm:prSet/>
      <dgm:spPr/>
      <dgm:t>
        <a:bodyPr/>
        <a:lstStyle/>
        <a:p>
          <a:endParaRPr lang="en-US"/>
        </a:p>
      </dgm:t>
    </dgm:pt>
    <dgm:pt modelId="{C4F4892C-E9E3-4AF8-AB3B-45CD208A6043}" type="sibTrans" cxnId="{32783980-AF85-447F-8A30-240E09DECB21}">
      <dgm:prSet/>
      <dgm:spPr/>
      <dgm:t>
        <a:bodyPr/>
        <a:lstStyle/>
        <a:p>
          <a:endParaRPr lang="en-US"/>
        </a:p>
      </dgm:t>
    </dgm:pt>
    <dgm:pt modelId="{0D5D0201-8EF3-4649-B6D8-27D2B183B927}">
      <dgm:prSet custT="1"/>
      <dgm:spPr/>
      <dgm:t>
        <a:bodyPr/>
        <a:lstStyle/>
        <a:p>
          <a:r>
            <a:rPr lang="it-IT" sz="1800" b="1" dirty="0"/>
            <a:t>Le </a:t>
          </a:r>
          <a:r>
            <a:rPr lang="it-IT" sz="1800" b="1" dirty="0" err="1"/>
            <a:t>chemin</a:t>
          </a:r>
          <a:r>
            <a:rPr lang="it-IT" sz="1800" b="1" dirty="0"/>
            <a:t> </a:t>
          </a:r>
          <a:r>
            <a:rPr lang="it-IT" sz="1800" b="1" dirty="0" err="1"/>
            <a:t>vers</a:t>
          </a:r>
          <a:r>
            <a:rPr lang="it-IT" sz="1800" b="1" dirty="0"/>
            <a:t> l'</a:t>
          </a:r>
          <a:r>
            <a:rPr lang="it-IT" sz="1800" b="1" dirty="0" err="1"/>
            <a:t>approbation</a:t>
          </a:r>
          <a:r>
            <a:rPr lang="it-IT" sz="1800" b="1" dirty="0"/>
            <a:t> </a:t>
          </a:r>
          <a:r>
            <a:rPr lang="it-IT" sz="1800" b="1" dirty="0" err="1"/>
            <a:t>parlementaire</a:t>
          </a:r>
          <a:r>
            <a:rPr lang="it-IT" sz="1800" b="1" dirty="0"/>
            <a:t>: </a:t>
          </a:r>
        </a:p>
        <a:p>
          <a:endParaRPr lang="it-IT" sz="1800" b="1" dirty="0"/>
        </a:p>
        <a:p>
          <a:r>
            <a:rPr lang="it-IT" sz="1800" b="1" dirty="0"/>
            <a:t>une </a:t>
          </a:r>
          <a:r>
            <a:rPr lang="it-IT" sz="1800" b="1" dirty="0" err="1"/>
            <a:t>majorité</a:t>
          </a:r>
          <a:r>
            <a:rPr lang="it-IT" sz="1800" b="1" dirty="0"/>
            <a:t> </a:t>
          </a:r>
          <a:r>
            <a:rPr lang="it-IT" sz="1800" b="1" dirty="0" err="1"/>
            <a:t>unie</a:t>
          </a:r>
          <a:r>
            <a:rPr lang="it-IT" sz="1800" b="1" dirty="0"/>
            <a:t> (</a:t>
          </a:r>
          <a:r>
            <a:rPr lang="fr-FR" sz="1800" b="1" dirty="0"/>
            <a:t>également dans les amendements à la proposition initiale du gouvernement) </a:t>
          </a:r>
          <a:r>
            <a:rPr lang="it-IT" sz="1800" b="1" dirty="0"/>
            <a:t>et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oppositions</a:t>
          </a:r>
          <a:r>
            <a:rPr lang="it-IT" sz="1800" b="1" dirty="0"/>
            <a:t>  </a:t>
          </a:r>
          <a:r>
            <a:rPr lang="it-IT" sz="1800" b="1" dirty="0" err="1"/>
            <a:t>très</a:t>
          </a:r>
          <a:r>
            <a:rPr lang="it-IT" sz="1800" b="1" dirty="0"/>
            <a:t> </a:t>
          </a:r>
          <a:r>
            <a:rPr lang="it-IT" sz="1800" b="1" dirty="0" err="1"/>
            <a:t>marquées</a:t>
          </a:r>
          <a:endParaRPr lang="en-US" sz="1800" b="1" dirty="0"/>
        </a:p>
      </dgm:t>
    </dgm:pt>
    <dgm:pt modelId="{3932E433-506F-48FD-8F5A-41E4177293B1}" type="parTrans" cxnId="{B5676AC0-B66F-4F1E-A68A-311C095BEEAB}">
      <dgm:prSet/>
      <dgm:spPr/>
      <dgm:t>
        <a:bodyPr/>
        <a:lstStyle/>
        <a:p>
          <a:endParaRPr lang="en-US"/>
        </a:p>
      </dgm:t>
    </dgm:pt>
    <dgm:pt modelId="{61FBAB2C-B7D5-4F0A-95E7-EF694B47A175}" type="sibTrans" cxnId="{B5676AC0-B66F-4F1E-A68A-311C095BEEAB}">
      <dgm:prSet/>
      <dgm:spPr/>
      <dgm:t>
        <a:bodyPr/>
        <a:lstStyle/>
        <a:p>
          <a:endParaRPr lang="en-US"/>
        </a:p>
      </dgm:t>
    </dgm:pt>
    <dgm:pt modelId="{FF8EB630-DA5E-4D52-A05E-771BB2BF6308}">
      <dgm:prSet custT="1"/>
      <dgm:spPr/>
      <dgm:t>
        <a:bodyPr/>
        <a:lstStyle/>
        <a:p>
          <a:r>
            <a:rPr lang="it-IT" sz="1800" b="1" dirty="0"/>
            <a:t>L'</a:t>
          </a:r>
          <a:r>
            <a:rPr lang="it-IT" sz="1800" b="1" dirty="0" err="1"/>
            <a:t>alignement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Régions</a:t>
          </a:r>
          <a:r>
            <a:rPr lang="it-IT" sz="1800" b="1" dirty="0"/>
            <a:t>:</a:t>
          </a:r>
        </a:p>
        <a:p>
          <a:endParaRPr lang="it-IT" sz="1800" b="1" dirty="0"/>
        </a:p>
        <a:p>
          <a:r>
            <a:rPr lang="it-IT" sz="1800" b="1" dirty="0"/>
            <a:t> </a:t>
          </a:r>
          <a:r>
            <a:rPr lang="it-IT" sz="1800" b="1" dirty="0" err="1"/>
            <a:t>entre</a:t>
          </a:r>
          <a:r>
            <a:rPr lang="it-IT" sz="1800" b="1" dirty="0"/>
            <a:t> </a:t>
          </a:r>
          <a:r>
            <a:rPr lang="it-IT" sz="1800" b="1" dirty="0" err="1"/>
            <a:t>les</a:t>
          </a:r>
          <a:r>
            <a:rPr lang="it-IT" sz="1800" b="1" dirty="0"/>
            <a:t> positions </a:t>
          </a:r>
          <a:r>
            <a:rPr lang="it-IT" sz="1800" b="1" dirty="0" err="1"/>
            <a:t>politiques</a:t>
          </a:r>
          <a:r>
            <a:rPr lang="it-IT" sz="1800" b="1" dirty="0"/>
            <a:t> </a:t>
          </a:r>
          <a:r>
            <a:rPr lang="fr-FR" sz="1800" b="1" dirty="0"/>
            <a:t>(pour ou contre la majorité gouvernementale)</a:t>
          </a:r>
        </a:p>
        <a:p>
          <a:r>
            <a:rPr lang="it-IT" sz="1800" b="1" dirty="0"/>
            <a:t>et la </a:t>
          </a:r>
          <a:r>
            <a:rPr lang="it-IT" sz="1800" b="1" dirty="0" err="1"/>
            <a:t>localisation</a:t>
          </a:r>
          <a:r>
            <a:rPr lang="it-IT" sz="1800" b="1" dirty="0"/>
            <a:t>  territoriale </a:t>
          </a:r>
          <a:r>
            <a:rPr lang="it-IT" sz="1800" b="1" dirty="0" err="1"/>
            <a:t>entre</a:t>
          </a:r>
          <a:r>
            <a:rPr lang="it-IT" sz="1800" b="1" dirty="0"/>
            <a:t> le sud e le nord</a:t>
          </a:r>
          <a:endParaRPr lang="en-US" sz="1800" b="1" dirty="0"/>
        </a:p>
      </dgm:t>
    </dgm:pt>
    <dgm:pt modelId="{B096F24D-7B9A-491C-ACCF-2F4307A4CD8E}" type="parTrans" cxnId="{FFFB9534-05AA-45B0-BF98-4797DD2E69E7}">
      <dgm:prSet/>
      <dgm:spPr/>
      <dgm:t>
        <a:bodyPr/>
        <a:lstStyle/>
        <a:p>
          <a:endParaRPr lang="en-US"/>
        </a:p>
      </dgm:t>
    </dgm:pt>
    <dgm:pt modelId="{C7EC30E8-5DC1-4D5F-BA27-B62B94D3A7F5}" type="sibTrans" cxnId="{FFFB9534-05AA-45B0-BF98-4797DD2E69E7}">
      <dgm:prSet/>
      <dgm:spPr/>
      <dgm:t>
        <a:bodyPr/>
        <a:lstStyle/>
        <a:p>
          <a:endParaRPr lang="en-US"/>
        </a:p>
      </dgm:t>
    </dgm:pt>
    <dgm:pt modelId="{51389D1F-15D8-4525-9B29-0E8268268419}">
      <dgm:prSet custT="1"/>
      <dgm:spPr/>
      <dgm:t>
        <a:bodyPr/>
        <a:lstStyle/>
        <a:p>
          <a:r>
            <a:rPr lang="it-IT" sz="1800" b="1" dirty="0"/>
            <a:t>Le </a:t>
          </a:r>
          <a:r>
            <a:rPr lang="it-IT" sz="1800" b="1" dirty="0" err="1"/>
            <a:t>débat</a:t>
          </a:r>
          <a:r>
            <a:rPr lang="it-IT" sz="1800" b="1" dirty="0"/>
            <a:t> </a:t>
          </a:r>
          <a:r>
            <a:rPr lang="it-IT" sz="1800" b="1" dirty="0" err="1"/>
            <a:t>scientifique</a:t>
          </a:r>
          <a:r>
            <a:rPr lang="it-IT" sz="1800" b="1" dirty="0"/>
            <a:t>: </a:t>
          </a:r>
        </a:p>
        <a:p>
          <a:endParaRPr lang="it-IT" sz="1800" b="1" dirty="0"/>
        </a:p>
        <a:p>
          <a:r>
            <a:rPr lang="it-IT" sz="1800" b="1" dirty="0"/>
            <a:t>forte </a:t>
          </a:r>
          <a:r>
            <a:rPr lang="it-IT" sz="1800" b="1" dirty="0" err="1"/>
            <a:t>polarisation</a:t>
          </a:r>
          <a:r>
            <a:rPr lang="it-IT" sz="1800" b="1" dirty="0"/>
            <a:t> et </a:t>
          </a:r>
          <a:r>
            <a:rPr lang="it-IT" sz="1800" b="1" dirty="0" err="1"/>
            <a:t>focalisation</a:t>
          </a:r>
          <a:r>
            <a:rPr lang="it-IT" sz="1800" b="1" dirty="0"/>
            <a:t> </a:t>
          </a:r>
          <a:r>
            <a:rPr lang="it-IT" sz="1800" b="1" dirty="0" err="1"/>
            <a:t>limitée</a:t>
          </a:r>
          <a:r>
            <a:rPr lang="it-IT" sz="1800" b="1" dirty="0"/>
            <a:t> sur le </a:t>
          </a:r>
          <a:r>
            <a:rPr lang="it-IT" sz="1800" b="1" dirty="0" err="1"/>
            <a:t>fond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questions</a:t>
          </a:r>
          <a:endParaRPr lang="en-US" sz="1800" b="1" dirty="0"/>
        </a:p>
      </dgm:t>
    </dgm:pt>
    <dgm:pt modelId="{FC03909F-2C75-44BF-A6CC-9999434D05FD}" type="parTrans" cxnId="{0F3479D1-31D6-419A-8077-D79119335335}">
      <dgm:prSet/>
      <dgm:spPr/>
      <dgm:t>
        <a:bodyPr/>
        <a:lstStyle/>
        <a:p>
          <a:endParaRPr lang="en-US"/>
        </a:p>
      </dgm:t>
    </dgm:pt>
    <dgm:pt modelId="{1D0AAAC7-D1DB-4BF0-B873-1486B6D84584}" type="sibTrans" cxnId="{0F3479D1-31D6-419A-8077-D79119335335}">
      <dgm:prSet/>
      <dgm:spPr/>
      <dgm:t>
        <a:bodyPr/>
        <a:lstStyle/>
        <a:p>
          <a:endParaRPr lang="en-US"/>
        </a:p>
      </dgm:t>
    </dgm:pt>
    <dgm:pt modelId="{430179ED-2B6E-47E0-BCE5-43809A502F90}">
      <dgm:prSet/>
      <dgm:spPr/>
      <dgm:t>
        <a:bodyPr/>
        <a:lstStyle/>
        <a:p>
          <a:r>
            <a:rPr lang="it-IT" b="1" dirty="0"/>
            <a:t>L'</a:t>
          </a:r>
          <a:r>
            <a:rPr lang="it-IT" b="1" dirty="0" err="1"/>
            <a:t>établissement</a:t>
          </a:r>
          <a:r>
            <a:rPr lang="it-IT" b="1" dirty="0"/>
            <a:t> de la Commission d'</a:t>
          </a:r>
          <a:r>
            <a:rPr lang="it-IT" b="1" dirty="0" err="1"/>
            <a:t>étude</a:t>
          </a:r>
          <a:r>
            <a:rPr lang="it-IT" b="1" dirty="0"/>
            <a:t> «Cassese» pour la </a:t>
          </a:r>
          <a:r>
            <a:rPr lang="it-IT" b="1" dirty="0" err="1"/>
            <a:t>détermination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«LEP» («Livelli Essenziali delle Prestazioni»): </a:t>
          </a:r>
        </a:p>
        <a:p>
          <a:r>
            <a:rPr lang="it-IT" b="1" dirty="0" err="1"/>
            <a:t>niveaux</a:t>
          </a:r>
          <a:r>
            <a:rPr lang="it-IT" b="1" dirty="0"/>
            <a:t> </a:t>
          </a:r>
          <a:r>
            <a:rPr lang="it-IT" b="1" dirty="0" err="1"/>
            <a:t>essentiels</a:t>
          </a:r>
          <a:r>
            <a:rPr lang="it-IT" b="1" dirty="0"/>
            <a:t> de services </a:t>
          </a:r>
          <a:r>
            <a:rPr lang="it-IT" b="1" dirty="0" err="1"/>
            <a:t>publics</a:t>
          </a:r>
          <a:r>
            <a:rPr lang="it-IT" b="1" dirty="0"/>
            <a:t>, </a:t>
          </a:r>
          <a:r>
            <a:rPr lang="it-IT" b="1" dirty="0" err="1"/>
            <a:t>niveaux</a:t>
          </a:r>
          <a:r>
            <a:rPr lang="it-IT" b="1" dirty="0"/>
            <a:t>  </a:t>
          </a:r>
          <a:r>
            <a:rPr lang="it-IT" b="1" dirty="0" err="1"/>
            <a:t>établis</a:t>
          </a:r>
          <a:r>
            <a:rPr lang="it-IT" b="1" dirty="0"/>
            <a:t> par la </a:t>
          </a:r>
          <a:r>
            <a:rPr lang="it-IT" b="1" dirty="0" err="1"/>
            <a:t>loi</a:t>
          </a:r>
          <a:r>
            <a:rPr lang="it-IT" b="1" dirty="0"/>
            <a:t> de l'</a:t>
          </a:r>
          <a:r>
            <a:rPr lang="it-IT" b="1" dirty="0" err="1"/>
            <a:t>État</a:t>
          </a:r>
          <a:r>
            <a:rPr lang="it-IT" b="1" dirty="0"/>
            <a:t> pour garantir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droits</a:t>
          </a:r>
          <a:r>
            <a:rPr lang="it-IT" b="1" dirty="0"/>
            <a:t> </a:t>
          </a:r>
          <a:r>
            <a:rPr lang="it-IT" b="1" dirty="0" err="1"/>
            <a:t>civils</a:t>
          </a:r>
          <a:r>
            <a:rPr lang="it-IT" b="1" dirty="0"/>
            <a:t> et </a:t>
          </a:r>
          <a:r>
            <a:rPr lang="it-IT" b="1" dirty="0" err="1"/>
            <a:t>sociaux</a:t>
          </a:r>
          <a:r>
            <a:rPr lang="it-IT" b="1" dirty="0"/>
            <a:t> de la </a:t>
          </a:r>
          <a:r>
            <a:rPr lang="it-IT" b="1" dirty="0" err="1"/>
            <a:t>même</a:t>
          </a:r>
          <a:r>
            <a:rPr lang="it-IT" b="1" dirty="0"/>
            <a:t> </a:t>
          </a:r>
          <a:r>
            <a:rPr lang="it-IT" b="1" dirty="0" err="1"/>
            <a:t>manière</a:t>
          </a:r>
          <a:r>
            <a:rPr lang="it-IT" b="1" dirty="0"/>
            <a:t> à l’</a:t>
          </a:r>
          <a:r>
            <a:rPr lang="it-IT" b="1" dirty="0" err="1"/>
            <a:t>échelle</a:t>
          </a:r>
          <a:r>
            <a:rPr lang="it-IT" b="1" dirty="0"/>
            <a:t> </a:t>
          </a:r>
          <a:r>
            <a:rPr lang="it-IT" b="1" dirty="0" err="1"/>
            <a:t>nationale</a:t>
          </a:r>
          <a:endParaRPr lang="en-US" b="1" dirty="0"/>
        </a:p>
      </dgm:t>
    </dgm:pt>
    <dgm:pt modelId="{D556EB5E-4F50-425B-8D41-80F90587701D}" type="parTrans" cxnId="{63FEF9B9-9443-4E75-825D-98FB93648566}">
      <dgm:prSet/>
      <dgm:spPr/>
      <dgm:t>
        <a:bodyPr/>
        <a:lstStyle/>
        <a:p>
          <a:endParaRPr lang="en-US"/>
        </a:p>
      </dgm:t>
    </dgm:pt>
    <dgm:pt modelId="{B042EF10-53CA-4C09-BA33-FA224F8CA4D0}" type="sibTrans" cxnId="{63FEF9B9-9443-4E75-825D-98FB93648566}">
      <dgm:prSet/>
      <dgm:spPr/>
      <dgm:t>
        <a:bodyPr/>
        <a:lstStyle/>
        <a:p>
          <a:endParaRPr lang="en-US"/>
        </a:p>
      </dgm:t>
    </dgm:pt>
    <dgm:pt modelId="{FDE6BD9B-07AF-2446-88C9-869C311B3C39}" type="pres">
      <dgm:prSet presAssocID="{4F53C4AB-827B-4EAB-8A5F-526ED5C4E91D}" presName="diagram" presStyleCnt="0">
        <dgm:presLayoutVars>
          <dgm:dir/>
          <dgm:resizeHandles val="exact"/>
        </dgm:presLayoutVars>
      </dgm:prSet>
      <dgm:spPr/>
    </dgm:pt>
    <dgm:pt modelId="{F99864D8-AF32-B242-8B72-DFA6332B9BA4}" type="pres">
      <dgm:prSet presAssocID="{B21065C2-6034-41BA-B62F-08444BB48BD3}" presName="node" presStyleLbl="node1" presStyleIdx="0" presStyleCnt="6" custScaleY="143336">
        <dgm:presLayoutVars>
          <dgm:bulletEnabled val="1"/>
        </dgm:presLayoutVars>
      </dgm:prSet>
      <dgm:spPr/>
    </dgm:pt>
    <dgm:pt modelId="{B484FA22-229C-4D45-9BD2-EF1A20D6EAD6}" type="pres">
      <dgm:prSet presAssocID="{2F539B86-5199-477F-B146-0B5DCB1076BB}" presName="sibTrans" presStyleCnt="0"/>
      <dgm:spPr/>
    </dgm:pt>
    <dgm:pt modelId="{8C6B6C4D-9BCF-A649-8394-71DB1D4150EF}" type="pres">
      <dgm:prSet presAssocID="{9CAC0A6E-598C-443C-AFDE-4CA462CC3D17}" presName="node" presStyleLbl="node1" presStyleIdx="1" presStyleCnt="6" custScaleY="143312">
        <dgm:presLayoutVars>
          <dgm:bulletEnabled val="1"/>
        </dgm:presLayoutVars>
      </dgm:prSet>
      <dgm:spPr/>
    </dgm:pt>
    <dgm:pt modelId="{10C4F07D-6D2E-9244-8068-347307DB5818}" type="pres">
      <dgm:prSet presAssocID="{C4F4892C-E9E3-4AF8-AB3B-45CD208A6043}" presName="sibTrans" presStyleCnt="0"/>
      <dgm:spPr/>
    </dgm:pt>
    <dgm:pt modelId="{AA00D304-ED46-8D42-9C82-B2D3EBF17F63}" type="pres">
      <dgm:prSet presAssocID="{0D5D0201-8EF3-4649-B6D8-27D2B183B927}" presName="node" presStyleLbl="node1" presStyleIdx="2" presStyleCnt="6" custScaleY="139669">
        <dgm:presLayoutVars>
          <dgm:bulletEnabled val="1"/>
        </dgm:presLayoutVars>
      </dgm:prSet>
      <dgm:spPr/>
    </dgm:pt>
    <dgm:pt modelId="{171CBCC0-96A4-B34A-B705-83EF2BACA345}" type="pres">
      <dgm:prSet presAssocID="{61FBAB2C-B7D5-4F0A-95E7-EF694B47A175}" presName="sibTrans" presStyleCnt="0"/>
      <dgm:spPr/>
    </dgm:pt>
    <dgm:pt modelId="{F8F3B167-C220-7949-9EFF-6269D1A7ABB5}" type="pres">
      <dgm:prSet presAssocID="{FF8EB630-DA5E-4D52-A05E-771BB2BF6308}" presName="node" presStyleLbl="node1" presStyleIdx="3" presStyleCnt="6" custScaleY="161004">
        <dgm:presLayoutVars>
          <dgm:bulletEnabled val="1"/>
        </dgm:presLayoutVars>
      </dgm:prSet>
      <dgm:spPr/>
    </dgm:pt>
    <dgm:pt modelId="{7BBD21A6-4D9B-F441-A400-A098B9A22B3C}" type="pres">
      <dgm:prSet presAssocID="{C7EC30E8-5DC1-4D5F-BA27-B62B94D3A7F5}" presName="sibTrans" presStyleCnt="0"/>
      <dgm:spPr/>
    </dgm:pt>
    <dgm:pt modelId="{87F59D05-2B74-F64A-B9E1-EEC1248CC001}" type="pres">
      <dgm:prSet presAssocID="{51389D1F-15D8-4525-9B29-0E8268268419}" presName="node" presStyleLbl="node1" presStyleIdx="4" presStyleCnt="6" custScaleY="167690">
        <dgm:presLayoutVars>
          <dgm:bulletEnabled val="1"/>
        </dgm:presLayoutVars>
      </dgm:prSet>
      <dgm:spPr/>
    </dgm:pt>
    <dgm:pt modelId="{AAA67640-26F2-0245-95BC-B9716246E7CD}" type="pres">
      <dgm:prSet presAssocID="{1D0AAAC7-D1DB-4BF0-B873-1486B6D84584}" presName="sibTrans" presStyleCnt="0"/>
      <dgm:spPr/>
    </dgm:pt>
    <dgm:pt modelId="{897CB313-8498-4843-90EC-3EFACE3E7D8A}" type="pres">
      <dgm:prSet presAssocID="{430179ED-2B6E-47E0-BCE5-43809A502F90}" presName="node" presStyleLbl="node1" presStyleIdx="5" presStyleCnt="6" custScaleY="171896">
        <dgm:presLayoutVars>
          <dgm:bulletEnabled val="1"/>
        </dgm:presLayoutVars>
      </dgm:prSet>
      <dgm:spPr/>
    </dgm:pt>
  </dgm:ptLst>
  <dgm:cxnLst>
    <dgm:cxn modelId="{B67E9A05-84A8-AD44-99EB-4E9694A532AC}" type="presOf" srcId="{0D5D0201-8EF3-4649-B6D8-27D2B183B927}" destId="{AA00D304-ED46-8D42-9C82-B2D3EBF17F63}" srcOrd="0" destOrd="0" presId="urn:microsoft.com/office/officeart/2005/8/layout/default"/>
    <dgm:cxn modelId="{A885C608-3571-4FFA-9217-F51CE942C28E}" srcId="{4F53C4AB-827B-4EAB-8A5F-526ED5C4E91D}" destId="{B21065C2-6034-41BA-B62F-08444BB48BD3}" srcOrd="0" destOrd="0" parTransId="{B6B3D89A-9452-4770-B3E2-8EF7C024138E}" sibTransId="{2F539B86-5199-477F-B146-0B5DCB1076BB}"/>
    <dgm:cxn modelId="{FFFB9534-05AA-45B0-BF98-4797DD2E69E7}" srcId="{4F53C4AB-827B-4EAB-8A5F-526ED5C4E91D}" destId="{FF8EB630-DA5E-4D52-A05E-771BB2BF6308}" srcOrd="3" destOrd="0" parTransId="{B096F24D-7B9A-491C-ACCF-2F4307A4CD8E}" sibTransId="{C7EC30E8-5DC1-4D5F-BA27-B62B94D3A7F5}"/>
    <dgm:cxn modelId="{81EB505B-5905-0246-847E-FFBFE9C82E6D}" type="presOf" srcId="{B21065C2-6034-41BA-B62F-08444BB48BD3}" destId="{F99864D8-AF32-B242-8B72-DFA6332B9BA4}" srcOrd="0" destOrd="0" presId="urn:microsoft.com/office/officeart/2005/8/layout/default"/>
    <dgm:cxn modelId="{6EE22B6B-55F5-EA4F-812F-C4AFD31A2248}" type="presOf" srcId="{4F53C4AB-827B-4EAB-8A5F-526ED5C4E91D}" destId="{FDE6BD9B-07AF-2446-88C9-869C311B3C39}" srcOrd="0" destOrd="0" presId="urn:microsoft.com/office/officeart/2005/8/layout/default"/>
    <dgm:cxn modelId="{32783980-AF85-447F-8A30-240E09DECB21}" srcId="{4F53C4AB-827B-4EAB-8A5F-526ED5C4E91D}" destId="{9CAC0A6E-598C-443C-AFDE-4CA462CC3D17}" srcOrd="1" destOrd="0" parTransId="{3B1B8A16-8086-4533-89BA-16431EFD290D}" sibTransId="{C4F4892C-E9E3-4AF8-AB3B-45CD208A6043}"/>
    <dgm:cxn modelId="{5CD29E9D-52CA-2C41-B00A-E52DE25DF6C1}" type="presOf" srcId="{430179ED-2B6E-47E0-BCE5-43809A502F90}" destId="{897CB313-8498-4843-90EC-3EFACE3E7D8A}" srcOrd="0" destOrd="0" presId="urn:microsoft.com/office/officeart/2005/8/layout/default"/>
    <dgm:cxn modelId="{ED671DA2-78D3-AC4C-9FD3-74A034365ABF}" type="presOf" srcId="{9CAC0A6E-598C-443C-AFDE-4CA462CC3D17}" destId="{8C6B6C4D-9BCF-A649-8394-71DB1D4150EF}" srcOrd="0" destOrd="0" presId="urn:microsoft.com/office/officeart/2005/8/layout/default"/>
    <dgm:cxn modelId="{63FEF9B9-9443-4E75-825D-98FB93648566}" srcId="{4F53C4AB-827B-4EAB-8A5F-526ED5C4E91D}" destId="{430179ED-2B6E-47E0-BCE5-43809A502F90}" srcOrd="5" destOrd="0" parTransId="{D556EB5E-4F50-425B-8D41-80F90587701D}" sibTransId="{B042EF10-53CA-4C09-BA33-FA224F8CA4D0}"/>
    <dgm:cxn modelId="{B5676AC0-B66F-4F1E-A68A-311C095BEEAB}" srcId="{4F53C4AB-827B-4EAB-8A5F-526ED5C4E91D}" destId="{0D5D0201-8EF3-4649-B6D8-27D2B183B927}" srcOrd="2" destOrd="0" parTransId="{3932E433-506F-48FD-8F5A-41E4177293B1}" sibTransId="{61FBAB2C-B7D5-4F0A-95E7-EF694B47A175}"/>
    <dgm:cxn modelId="{0AABC5C0-4ED1-A742-BC15-65534A217C6A}" type="presOf" srcId="{51389D1F-15D8-4525-9B29-0E8268268419}" destId="{87F59D05-2B74-F64A-B9E1-EEC1248CC001}" srcOrd="0" destOrd="0" presId="urn:microsoft.com/office/officeart/2005/8/layout/default"/>
    <dgm:cxn modelId="{0F3479D1-31D6-419A-8077-D79119335335}" srcId="{4F53C4AB-827B-4EAB-8A5F-526ED5C4E91D}" destId="{51389D1F-15D8-4525-9B29-0E8268268419}" srcOrd="4" destOrd="0" parTransId="{FC03909F-2C75-44BF-A6CC-9999434D05FD}" sibTransId="{1D0AAAC7-D1DB-4BF0-B873-1486B6D84584}"/>
    <dgm:cxn modelId="{AE5E85E5-622F-CF41-AE2B-E32A4F7F5D22}" type="presOf" srcId="{FF8EB630-DA5E-4D52-A05E-771BB2BF6308}" destId="{F8F3B167-C220-7949-9EFF-6269D1A7ABB5}" srcOrd="0" destOrd="0" presId="urn:microsoft.com/office/officeart/2005/8/layout/default"/>
    <dgm:cxn modelId="{57086D7B-73CE-5640-BEEE-5CDE7436B675}" type="presParOf" srcId="{FDE6BD9B-07AF-2446-88C9-869C311B3C39}" destId="{F99864D8-AF32-B242-8B72-DFA6332B9BA4}" srcOrd="0" destOrd="0" presId="urn:microsoft.com/office/officeart/2005/8/layout/default"/>
    <dgm:cxn modelId="{07BA9E10-6FF9-8B4E-8064-251FC66C7FFD}" type="presParOf" srcId="{FDE6BD9B-07AF-2446-88C9-869C311B3C39}" destId="{B484FA22-229C-4D45-9BD2-EF1A20D6EAD6}" srcOrd="1" destOrd="0" presId="urn:microsoft.com/office/officeart/2005/8/layout/default"/>
    <dgm:cxn modelId="{805F41C6-97EA-D94B-AD5A-456F26D33F54}" type="presParOf" srcId="{FDE6BD9B-07AF-2446-88C9-869C311B3C39}" destId="{8C6B6C4D-9BCF-A649-8394-71DB1D4150EF}" srcOrd="2" destOrd="0" presId="urn:microsoft.com/office/officeart/2005/8/layout/default"/>
    <dgm:cxn modelId="{94D15F71-53AC-A445-95F4-2C6DE763EA8F}" type="presParOf" srcId="{FDE6BD9B-07AF-2446-88C9-869C311B3C39}" destId="{10C4F07D-6D2E-9244-8068-347307DB5818}" srcOrd="3" destOrd="0" presId="urn:microsoft.com/office/officeart/2005/8/layout/default"/>
    <dgm:cxn modelId="{FC0A1FBE-BB6F-0C4D-89E1-333440D0E5CD}" type="presParOf" srcId="{FDE6BD9B-07AF-2446-88C9-869C311B3C39}" destId="{AA00D304-ED46-8D42-9C82-B2D3EBF17F63}" srcOrd="4" destOrd="0" presId="urn:microsoft.com/office/officeart/2005/8/layout/default"/>
    <dgm:cxn modelId="{607F0BCF-FDFF-EC42-92C9-F8B63AE25E33}" type="presParOf" srcId="{FDE6BD9B-07AF-2446-88C9-869C311B3C39}" destId="{171CBCC0-96A4-B34A-B705-83EF2BACA345}" srcOrd="5" destOrd="0" presId="urn:microsoft.com/office/officeart/2005/8/layout/default"/>
    <dgm:cxn modelId="{D4DF1696-85FF-DF4F-B28F-33389A9856B5}" type="presParOf" srcId="{FDE6BD9B-07AF-2446-88C9-869C311B3C39}" destId="{F8F3B167-C220-7949-9EFF-6269D1A7ABB5}" srcOrd="6" destOrd="0" presId="urn:microsoft.com/office/officeart/2005/8/layout/default"/>
    <dgm:cxn modelId="{35943E9B-CE59-7D4A-901D-3E033DE494A7}" type="presParOf" srcId="{FDE6BD9B-07AF-2446-88C9-869C311B3C39}" destId="{7BBD21A6-4D9B-F441-A400-A098B9A22B3C}" srcOrd="7" destOrd="0" presId="urn:microsoft.com/office/officeart/2005/8/layout/default"/>
    <dgm:cxn modelId="{F6C3DEBD-6275-5A47-8932-C26185D4B1B7}" type="presParOf" srcId="{FDE6BD9B-07AF-2446-88C9-869C311B3C39}" destId="{87F59D05-2B74-F64A-B9E1-EEC1248CC001}" srcOrd="8" destOrd="0" presId="urn:microsoft.com/office/officeart/2005/8/layout/default"/>
    <dgm:cxn modelId="{00E71D2A-D0E0-814A-86E2-50B326DE0265}" type="presParOf" srcId="{FDE6BD9B-07AF-2446-88C9-869C311B3C39}" destId="{AAA67640-26F2-0245-95BC-B9716246E7CD}" srcOrd="9" destOrd="0" presId="urn:microsoft.com/office/officeart/2005/8/layout/default"/>
    <dgm:cxn modelId="{B000484C-1A0B-5B45-AE24-AB419242BC1A}" type="presParOf" srcId="{FDE6BD9B-07AF-2446-88C9-869C311B3C39}" destId="{897CB313-8498-4843-90EC-3EFACE3E7D8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0A3D38-8B23-4BA4-99ED-9A590CA4D21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E4A7DE7-B406-4ED8-BB00-9592D9E0CB0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/>
            <a:t>Transfert </a:t>
          </a:r>
          <a:r>
            <a:rPr lang="it-IT" sz="1800" b="1" dirty="0" err="1"/>
            <a:t>immédiat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fonctions</a:t>
          </a:r>
          <a:r>
            <a:rPr lang="it-IT" sz="1800" b="1" dirty="0"/>
            <a:t> pour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matières</a:t>
          </a:r>
          <a:r>
            <a:rPr lang="it-IT" sz="1800" b="1" dirty="0"/>
            <a:t> non </a:t>
          </a:r>
          <a:r>
            <a:rPr lang="it-IT" sz="1800" b="1" dirty="0" err="1"/>
            <a:t>couvertes</a:t>
          </a:r>
          <a:r>
            <a:rPr lang="it-IT" sz="1800" b="1" dirty="0"/>
            <a:t> par le LEP, </a:t>
          </a:r>
          <a:r>
            <a:rPr lang="it-IT" sz="1800" b="1" dirty="0" err="1"/>
            <a:t>alors</a:t>
          </a:r>
          <a:r>
            <a:rPr lang="it-IT" sz="1800" b="1" dirty="0"/>
            <a:t> </a:t>
          </a:r>
          <a:r>
            <a:rPr lang="it-IT" sz="1800" b="1" dirty="0" err="1"/>
            <a:t>que</a:t>
          </a:r>
          <a:r>
            <a:rPr lang="it-IT" sz="1800" b="1" dirty="0"/>
            <a:t> pour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matières</a:t>
          </a:r>
          <a:r>
            <a:rPr lang="it-IT" sz="1800" b="1" dirty="0"/>
            <a:t> </a:t>
          </a:r>
          <a:r>
            <a:rPr lang="it-IT" sz="1800" b="1" dirty="0" err="1"/>
            <a:t>couvertes</a:t>
          </a:r>
          <a:r>
            <a:rPr lang="it-IT" sz="1800" b="1" dirty="0"/>
            <a:t> par le LEP la </a:t>
          </a:r>
          <a:r>
            <a:rPr lang="it-IT" sz="1800" b="1" dirty="0" err="1"/>
            <a:t>détermination</a:t>
          </a:r>
          <a:r>
            <a:rPr lang="it-IT" sz="1800" b="1" dirty="0"/>
            <a:t> </a:t>
          </a:r>
          <a:r>
            <a:rPr lang="it-IT" sz="1800" b="1" dirty="0" err="1"/>
            <a:t>du</a:t>
          </a:r>
          <a:r>
            <a:rPr lang="it-IT" sz="1800" b="1" dirty="0"/>
            <a:t> LEP est </a:t>
          </a:r>
          <a:r>
            <a:rPr lang="it-IT" sz="1800" b="1" dirty="0" err="1"/>
            <a:t>requise</a:t>
          </a:r>
          <a:r>
            <a:rPr lang="it-IT" sz="1800" b="1" dirty="0"/>
            <a:t> </a:t>
          </a:r>
          <a:endParaRPr lang="en-US" sz="1800" b="1" dirty="0"/>
        </a:p>
      </dgm:t>
    </dgm:pt>
    <dgm:pt modelId="{6DCB230D-671B-42BC-AA7A-38979E69C54B}" type="parTrans" cxnId="{FCE370F8-5C97-41B8-B7D7-B4090B6226D3}">
      <dgm:prSet/>
      <dgm:spPr/>
      <dgm:t>
        <a:bodyPr/>
        <a:lstStyle/>
        <a:p>
          <a:endParaRPr lang="en-US"/>
        </a:p>
      </dgm:t>
    </dgm:pt>
    <dgm:pt modelId="{3CC52AC8-D9C0-4D69-B0B5-BB6310668E89}" type="sibTrans" cxnId="{FCE370F8-5C97-41B8-B7D7-B4090B6226D3}">
      <dgm:prSet phldrT="1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ECF0FDC-4EC3-452C-AE31-E46B43DFFD7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 err="1"/>
            <a:t>Pouvoir</a:t>
          </a:r>
          <a:r>
            <a:rPr lang="it-IT" sz="1800" b="1" dirty="0"/>
            <a:t> de </a:t>
          </a:r>
          <a:r>
            <a:rPr lang="it-IT" sz="1800" b="1" dirty="0" err="1"/>
            <a:t>direction</a:t>
          </a:r>
          <a:r>
            <a:rPr lang="it-IT" sz="1800" b="1" dirty="0"/>
            <a:t> </a:t>
          </a:r>
          <a:r>
            <a:rPr lang="it-IT" sz="1800" b="1" dirty="0" err="1"/>
            <a:t>du</a:t>
          </a:r>
          <a:r>
            <a:rPr lang="it-IT" sz="1800" b="1" dirty="0"/>
            <a:t> </a:t>
          </a:r>
          <a:r>
            <a:rPr lang="it-IT" sz="1800" b="1" dirty="0" err="1"/>
            <a:t>Parlement</a:t>
          </a:r>
          <a:r>
            <a:rPr lang="it-IT" sz="1800" b="1" dirty="0"/>
            <a:t> </a:t>
          </a:r>
          <a:r>
            <a:rPr lang="it-IT" sz="1800" b="1" dirty="0" err="1"/>
            <a:t>dans</a:t>
          </a:r>
          <a:r>
            <a:rPr lang="it-IT" sz="1800" b="1" dirty="0"/>
            <a:t> l'</a:t>
          </a:r>
          <a:r>
            <a:rPr lang="it-IT" sz="1800" b="1" dirty="0" err="1"/>
            <a:t>approbation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accords</a:t>
          </a:r>
          <a:r>
            <a:rPr lang="it-IT" sz="1800" b="1" dirty="0"/>
            <a:t> </a:t>
          </a:r>
          <a:r>
            <a:rPr lang="it-IT" sz="1800" b="1" dirty="0" err="1"/>
            <a:t>individuels</a:t>
          </a:r>
          <a:endParaRPr lang="en-US" sz="1800" b="1" dirty="0"/>
        </a:p>
      </dgm:t>
    </dgm:pt>
    <dgm:pt modelId="{23F8B73F-BE39-4195-9408-457120EEA59E}" type="parTrans" cxnId="{700636DC-8164-4C77-8292-22A95A5867EF}">
      <dgm:prSet/>
      <dgm:spPr/>
      <dgm:t>
        <a:bodyPr/>
        <a:lstStyle/>
        <a:p>
          <a:endParaRPr lang="en-US"/>
        </a:p>
      </dgm:t>
    </dgm:pt>
    <dgm:pt modelId="{CA3A68CD-D6AB-448E-B1B2-2DB1111DB3AD}" type="sibTrans" cxnId="{700636DC-8164-4C77-8292-22A95A5867EF}">
      <dgm:prSet phldrT="3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347547C-6389-4173-8C11-CC9C35305A4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 err="1"/>
            <a:t>Pouvoir</a:t>
          </a:r>
          <a:r>
            <a:rPr lang="it-IT" sz="1800" b="1" dirty="0"/>
            <a:t> </a:t>
          </a:r>
          <a:r>
            <a:rPr lang="it-IT" sz="1800" b="1" dirty="0" err="1"/>
            <a:t>du</a:t>
          </a:r>
          <a:r>
            <a:rPr lang="it-IT" sz="1800" b="1" dirty="0"/>
            <a:t> </a:t>
          </a:r>
          <a:r>
            <a:rPr lang="it-IT" sz="1800" b="1" dirty="0" err="1"/>
            <a:t>PdCM</a:t>
          </a:r>
          <a:r>
            <a:rPr lang="it-IT" sz="1800" b="1" dirty="0"/>
            <a:t> d'</a:t>
          </a:r>
          <a:r>
            <a:rPr lang="it-IT" sz="1800" b="1" dirty="0" err="1"/>
            <a:t>identifier</a:t>
          </a:r>
          <a:r>
            <a:rPr lang="it-IT" sz="1800" b="1" dirty="0"/>
            <a:t> - pour </a:t>
          </a:r>
          <a:r>
            <a:rPr lang="it-IT" sz="1800" b="1" dirty="0" err="1"/>
            <a:t>chaque</a:t>
          </a:r>
          <a:r>
            <a:rPr lang="it-IT" sz="1800" b="1" dirty="0"/>
            <a:t> </a:t>
          </a:r>
          <a:r>
            <a:rPr lang="it-IT" sz="1800" b="1" dirty="0" err="1"/>
            <a:t>Région</a:t>
          </a:r>
          <a:r>
            <a:rPr lang="it-IT" sz="1800" b="1" dirty="0"/>
            <a:t> </a:t>
          </a:r>
          <a:r>
            <a:rPr lang="it-IT" sz="1800" b="1" dirty="0" err="1"/>
            <a:t>requérante</a:t>
          </a:r>
          <a:r>
            <a:rPr lang="it-IT" sz="1800" b="1" dirty="0"/>
            <a:t> - </a:t>
          </a:r>
          <a:r>
            <a:rPr lang="it-IT" sz="1800" b="1" dirty="0" err="1"/>
            <a:t>certaines</a:t>
          </a:r>
          <a:r>
            <a:rPr lang="it-IT" sz="1800" b="1" dirty="0"/>
            <a:t> </a:t>
          </a:r>
          <a:r>
            <a:rPr lang="it-IT" sz="1800" b="1" dirty="0" err="1"/>
            <a:t>matières</a:t>
          </a:r>
          <a:r>
            <a:rPr lang="it-IT" sz="1800" b="1" dirty="0"/>
            <a:t> non </a:t>
          </a:r>
          <a:r>
            <a:rPr lang="it-IT" sz="1800" b="1" dirty="0" err="1"/>
            <a:t>transférables</a:t>
          </a:r>
          <a:endParaRPr lang="en-US" sz="1800" b="1" dirty="0"/>
        </a:p>
      </dgm:t>
    </dgm:pt>
    <dgm:pt modelId="{528FFEC3-1CCF-4025-A032-D32EB9ABA9B2}" type="parTrans" cxnId="{5D1B36D2-6F6C-4ADC-8140-67480D05DDE9}">
      <dgm:prSet/>
      <dgm:spPr/>
      <dgm:t>
        <a:bodyPr/>
        <a:lstStyle/>
        <a:p>
          <a:endParaRPr lang="en-US"/>
        </a:p>
      </dgm:t>
    </dgm:pt>
    <dgm:pt modelId="{76E54C8C-A91A-48C2-8434-2906BD0A4FE7}" type="sibTrans" cxnId="{5D1B36D2-6F6C-4ADC-8140-67480D05DDE9}">
      <dgm:prSet phldrT="4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2991886-2484-4B8C-A89D-4454B1FA619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 err="1"/>
            <a:t>Attribution</a:t>
          </a:r>
          <a:r>
            <a:rPr lang="it-IT" sz="1800" b="1" dirty="0"/>
            <a:t> de </a:t>
          </a:r>
          <a:r>
            <a:rPr lang="it-IT" sz="1800" b="1" dirty="0" err="1"/>
            <a:t>ressources</a:t>
          </a:r>
          <a:r>
            <a:rPr lang="it-IT" sz="1800" b="1" dirty="0"/>
            <a:t> </a:t>
          </a:r>
          <a:r>
            <a:rPr lang="it-IT" sz="1800" b="1" dirty="0" err="1"/>
            <a:t>financières</a:t>
          </a:r>
          <a:r>
            <a:rPr lang="it-IT" sz="1800" b="1" dirty="0"/>
            <a:t> </a:t>
          </a:r>
          <a:r>
            <a:rPr lang="it-IT" sz="1800" b="1" dirty="0" err="1"/>
            <a:t>aux</a:t>
          </a:r>
          <a:r>
            <a:rPr lang="it-IT" sz="1800" b="1" dirty="0"/>
            <a:t> </a:t>
          </a:r>
          <a:r>
            <a:rPr lang="it-IT" sz="1800" b="1" dirty="0" err="1"/>
            <a:t>Régions</a:t>
          </a:r>
          <a:r>
            <a:rPr lang="it-IT" sz="1800" b="1" dirty="0"/>
            <a:t> </a:t>
          </a:r>
          <a:r>
            <a:rPr lang="it-IT" sz="1800" b="1" dirty="0" err="1"/>
            <a:t>requérantes</a:t>
          </a:r>
          <a:r>
            <a:rPr lang="it-IT" sz="1800" b="1" dirty="0"/>
            <a:t> : une part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recettes</a:t>
          </a:r>
          <a:r>
            <a:rPr lang="it-IT" sz="1800" b="1" dirty="0"/>
            <a:t> "</a:t>
          </a:r>
          <a:r>
            <a:rPr lang="it-IT" sz="1800" b="1" dirty="0" err="1"/>
            <a:t>régionales</a:t>
          </a:r>
          <a:r>
            <a:rPr lang="it-IT" sz="1800" b="1" dirty="0"/>
            <a:t>" </a:t>
          </a:r>
          <a:r>
            <a:rPr lang="it-IT" sz="1800" b="1" dirty="0" err="1"/>
            <a:t>provenant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impôts</a:t>
          </a:r>
          <a:r>
            <a:rPr lang="it-IT" sz="1800" b="1" dirty="0"/>
            <a:t> de l'</a:t>
          </a:r>
          <a:r>
            <a:rPr lang="it-IT" sz="1800" b="1" dirty="0" err="1"/>
            <a:t>État</a:t>
          </a:r>
          <a:r>
            <a:rPr lang="it-IT" sz="1800" b="1" dirty="0"/>
            <a:t>, </a:t>
          </a:r>
          <a:r>
            <a:rPr lang="it-IT" sz="1800" b="1" dirty="0" err="1"/>
            <a:t>proportionnelle</a:t>
          </a:r>
          <a:r>
            <a:rPr lang="it-IT" sz="1800" b="1" dirty="0"/>
            <a:t> </a:t>
          </a:r>
          <a:r>
            <a:rPr lang="it-IT" sz="1800" b="1" dirty="0" err="1"/>
            <a:t>aux</a:t>
          </a:r>
          <a:r>
            <a:rPr lang="it-IT" sz="1800" b="1" dirty="0"/>
            <a:t> </a:t>
          </a:r>
          <a:r>
            <a:rPr lang="it-IT" sz="1800" b="1" dirty="0" err="1"/>
            <a:t>exigences</a:t>
          </a:r>
          <a:r>
            <a:rPr lang="it-IT" sz="1800" b="1" dirty="0"/>
            <a:t> standard et </a:t>
          </a:r>
          <a:r>
            <a:rPr lang="it-IT" sz="1800" b="1" dirty="0" err="1"/>
            <a:t>modifiable</a:t>
          </a:r>
          <a:r>
            <a:rPr lang="it-IT" sz="1800" b="1" dirty="0"/>
            <a:t>.</a:t>
          </a:r>
          <a:endParaRPr lang="en-US" sz="1800" b="1" dirty="0"/>
        </a:p>
      </dgm:t>
    </dgm:pt>
    <dgm:pt modelId="{76DA76EF-C941-436F-8718-0681D9B3DD53}" type="parTrans" cxnId="{D5C3915C-C313-467A-BA61-BA98272FF3E5}">
      <dgm:prSet/>
      <dgm:spPr/>
      <dgm:t>
        <a:bodyPr/>
        <a:lstStyle/>
        <a:p>
          <a:endParaRPr lang="en-US"/>
        </a:p>
      </dgm:t>
    </dgm:pt>
    <dgm:pt modelId="{581AC91B-CCA3-4062-8D48-A20A88A85DA5}" type="sibTrans" cxnId="{D5C3915C-C313-467A-BA61-BA98272FF3E5}">
      <dgm:prSet phldrT="5"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A908BC-5621-4014-9257-AEEBDE69509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 err="1"/>
            <a:t>Garantie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ressources</a:t>
          </a:r>
          <a:r>
            <a:rPr lang="it-IT" sz="1800" b="1" dirty="0"/>
            <a:t> </a:t>
          </a:r>
          <a:r>
            <a:rPr lang="it-IT" sz="1800" b="1" dirty="0" err="1"/>
            <a:t>financières</a:t>
          </a:r>
          <a:r>
            <a:rPr lang="it-IT" sz="1800" b="1" dirty="0"/>
            <a:t> </a:t>
          </a:r>
          <a:r>
            <a:rPr lang="it-IT" sz="1800" b="1" dirty="0" err="1"/>
            <a:t>actuelles</a:t>
          </a:r>
          <a:r>
            <a:rPr lang="it-IT" sz="1800" b="1" dirty="0"/>
            <a:t> pour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Régions</a:t>
          </a:r>
          <a:r>
            <a:rPr lang="it-IT" sz="1800" b="1" dirty="0"/>
            <a:t> qui ne </a:t>
          </a:r>
          <a:r>
            <a:rPr lang="it-IT" sz="1800" b="1" dirty="0" err="1"/>
            <a:t>demandent</a:t>
          </a:r>
          <a:r>
            <a:rPr lang="it-IT" sz="1800" b="1" dirty="0"/>
            <a:t> </a:t>
          </a:r>
          <a:r>
            <a:rPr lang="it-IT" sz="1800" b="1" dirty="0" err="1"/>
            <a:t>pas</a:t>
          </a:r>
          <a:r>
            <a:rPr lang="it-IT" sz="1800" b="1" dirty="0"/>
            <a:t> d'autonomie </a:t>
          </a:r>
          <a:r>
            <a:rPr lang="it-IT" sz="1800" b="1" dirty="0" err="1"/>
            <a:t>différenciée</a:t>
          </a:r>
          <a:endParaRPr lang="en-US" sz="1800" b="1" dirty="0"/>
        </a:p>
      </dgm:t>
    </dgm:pt>
    <dgm:pt modelId="{5E29EA9B-2487-4A05-9188-54B82534730D}" type="parTrans" cxnId="{60339977-EEAC-43A8-8A0F-16822F251B9A}">
      <dgm:prSet/>
      <dgm:spPr/>
      <dgm:t>
        <a:bodyPr/>
        <a:lstStyle/>
        <a:p>
          <a:endParaRPr lang="en-US"/>
        </a:p>
      </dgm:t>
    </dgm:pt>
    <dgm:pt modelId="{3B9B7743-B25F-4DFD-A294-EDDE5208A7B8}" type="sibTrans" cxnId="{60339977-EEAC-43A8-8A0F-16822F251B9A}">
      <dgm:prSet phldrT="6"/>
      <dgm:spPr/>
      <dgm:t>
        <a:bodyPr/>
        <a:lstStyle/>
        <a:p>
          <a:endParaRPr lang="en-US"/>
        </a:p>
      </dgm:t>
    </dgm:pt>
    <dgm:pt modelId="{3BE7A91D-85FE-C845-B99C-8D4DECDBEEA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it-IT" sz="1800" b="1" dirty="0"/>
            <a:t>Transfert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fonctions</a:t>
          </a:r>
          <a:r>
            <a:rPr lang="it-IT" sz="1800" b="1" dirty="0"/>
            <a:t> </a:t>
          </a:r>
          <a:r>
            <a:rPr lang="it-IT" sz="1800" b="1" dirty="0" err="1"/>
            <a:t>législatives</a:t>
          </a:r>
          <a:r>
            <a:rPr lang="it-IT" sz="1800" b="1" dirty="0"/>
            <a:t> et, par </a:t>
          </a:r>
          <a:r>
            <a:rPr lang="it-IT" sz="1800" b="1" dirty="0" err="1"/>
            <a:t>conséquent</a:t>
          </a:r>
          <a:r>
            <a:rPr lang="it-IT" sz="1800" b="1" dirty="0"/>
            <a:t>, </a:t>
          </a:r>
          <a:r>
            <a:rPr lang="it-IT" sz="1800" b="1" dirty="0" err="1"/>
            <a:t>administratives</a:t>
          </a:r>
          <a:endParaRPr lang="en-US" sz="1800" b="1" dirty="0"/>
        </a:p>
      </dgm:t>
    </dgm:pt>
    <dgm:pt modelId="{8F4A135F-91D6-EC4E-A7A3-3A15747D6F63}" type="parTrans" cxnId="{0AAE2F10-8ED1-134F-88AD-F0730C39056D}">
      <dgm:prSet/>
      <dgm:spPr/>
      <dgm:t>
        <a:bodyPr/>
        <a:lstStyle/>
        <a:p>
          <a:endParaRPr lang="it-IT"/>
        </a:p>
      </dgm:t>
    </dgm:pt>
    <dgm:pt modelId="{CB08AD00-37E7-1A4A-A1AF-9F792FE70770}" type="sibTrans" cxnId="{0AAE2F10-8ED1-134F-88AD-F0730C39056D}">
      <dgm:prSet phldrT="2"/>
      <dgm:spPr/>
      <dgm:t>
        <a:bodyPr/>
        <a:lstStyle/>
        <a:p>
          <a:pPr>
            <a:lnSpc>
              <a:spcPct val="100000"/>
            </a:lnSpc>
          </a:pPr>
          <a:endParaRPr lang="it-IT"/>
        </a:p>
      </dgm:t>
    </dgm:pt>
    <dgm:pt modelId="{63E31453-D1F7-9140-AB98-9A8AA4B0052E}" type="pres">
      <dgm:prSet presAssocID="{820A3D38-8B23-4BA4-99ED-9A590CA4D217}" presName="linear" presStyleCnt="0">
        <dgm:presLayoutVars>
          <dgm:animLvl val="lvl"/>
          <dgm:resizeHandles val="exact"/>
        </dgm:presLayoutVars>
      </dgm:prSet>
      <dgm:spPr/>
    </dgm:pt>
    <dgm:pt modelId="{ACFBB83C-A149-134B-82B5-BD4CE27E0AC3}" type="pres">
      <dgm:prSet presAssocID="{BE4A7DE7-B406-4ED8-BB00-9592D9E0CB0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F221ACF-8B70-9843-918D-C0EC75869107}" type="pres">
      <dgm:prSet presAssocID="{3CC52AC8-D9C0-4D69-B0B5-BB6310668E89}" presName="spacer" presStyleCnt="0"/>
      <dgm:spPr/>
    </dgm:pt>
    <dgm:pt modelId="{6477C66A-F76D-FF45-AF4E-AA02DCACA6FB}" type="pres">
      <dgm:prSet presAssocID="{3BE7A91D-85FE-C845-B99C-8D4DECDBEEA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999C364-F43D-264F-8811-F68F1B05390D}" type="pres">
      <dgm:prSet presAssocID="{CB08AD00-37E7-1A4A-A1AF-9F792FE70770}" presName="spacer" presStyleCnt="0"/>
      <dgm:spPr/>
    </dgm:pt>
    <dgm:pt modelId="{8D43A2E8-0502-9B4C-A148-D3577124F2F0}" type="pres">
      <dgm:prSet presAssocID="{DECF0FDC-4EC3-452C-AE31-E46B43DFFD7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F3AA710-3C37-1F48-89BB-4D769975C341}" type="pres">
      <dgm:prSet presAssocID="{CA3A68CD-D6AB-448E-B1B2-2DB1111DB3AD}" presName="spacer" presStyleCnt="0"/>
      <dgm:spPr/>
    </dgm:pt>
    <dgm:pt modelId="{EA28CD04-A39E-B54C-BEBD-BDC817A9BCFC}" type="pres">
      <dgm:prSet presAssocID="{A347547C-6389-4173-8C11-CC9C35305A4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3358730-5150-DD43-BFC7-18C5B6BE37E1}" type="pres">
      <dgm:prSet presAssocID="{76E54C8C-A91A-48C2-8434-2906BD0A4FE7}" presName="spacer" presStyleCnt="0"/>
      <dgm:spPr/>
    </dgm:pt>
    <dgm:pt modelId="{43151594-9835-C449-8BE9-D48B8D95EBFC}" type="pres">
      <dgm:prSet presAssocID="{52991886-2484-4B8C-A89D-4454B1FA619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B2EA3DE-D866-E64C-B203-0C137F2303A9}" type="pres">
      <dgm:prSet presAssocID="{581AC91B-CCA3-4062-8D48-A20A88A85DA5}" presName="spacer" presStyleCnt="0"/>
      <dgm:spPr/>
    </dgm:pt>
    <dgm:pt modelId="{E20F8205-871F-7D47-936D-EA05D5EF59E0}" type="pres">
      <dgm:prSet presAssocID="{B2A908BC-5621-4014-9257-AEEBDE69509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AAE2F10-8ED1-134F-88AD-F0730C39056D}" srcId="{820A3D38-8B23-4BA4-99ED-9A590CA4D217}" destId="{3BE7A91D-85FE-C845-B99C-8D4DECDBEEAF}" srcOrd="1" destOrd="0" parTransId="{8F4A135F-91D6-EC4E-A7A3-3A15747D6F63}" sibTransId="{CB08AD00-37E7-1A4A-A1AF-9F792FE70770}"/>
    <dgm:cxn modelId="{58D38619-CD0F-534E-894F-867213CF18D0}" type="presOf" srcId="{52991886-2484-4B8C-A89D-4454B1FA6197}" destId="{43151594-9835-C449-8BE9-D48B8D95EBFC}" srcOrd="0" destOrd="0" presId="urn:microsoft.com/office/officeart/2005/8/layout/vList2"/>
    <dgm:cxn modelId="{4266752B-8B77-2849-9357-5247409210B3}" type="presOf" srcId="{DECF0FDC-4EC3-452C-AE31-E46B43DFFD74}" destId="{8D43A2E8-0502-9B4C-A148-D3577124F2F0}" srcOrd="0" destOrd="0" presId="urn:microsoft.com/office/officeart/2005/8/layout/vList2"/>
    <dgm:cxn modelId="{D5C3915C-C313-467A-BA61-BA98272FF3E5}" srcId="{820A3D38-8B23-4BA4-99ED-9A590CA4D217}" destId="{52991886-2484-4B8C-A89D-4454B1FA6197}" srcOrd="4" destOrd="0" parTransId="{76DA76EF-C941-436F-8718-0681D9B3DD53}" sibTransId="{581AC91B-CCA3-4062-8D48-A20A88A85DA5}"/>
    <dgm:cxn modelId="{60339977-EEAC-43A8-8A0F-16822F251B9A}" srcId="{820A3D38-8B23-4BA4-99ED-9A590CA4D217}" destId="{B2A908BC-5621-4014-9257-AEEBDE69509A}" srcOrd="5" destOrd="0" parTransId="{5E29EA9B-2487-4A05-9188-54B82534730D}" sibTransId="{3B9B7743-B25F-4DFD-A294-EDDE5208A7B8}"/>
    <dgm:cxn modelId="{E542CC84-C2B7-A542-BA65-CFAD7D05404A}" type="presOf" srcId="{3BE7A91D-85FE-C845-B99C-8D4DECDBEEAF}" destId="{6477C66A-F76D-FF45-AF4E-AA02DCACA6FB}" srcOrd="0" destOrd="0" presId="urn:microsoft.com/office/officeart/2005/8/layout/vList2"/>
    <dgm:cxn modelId="{ECF010AA-A77C-4143-BE78-30DA0DAC502B}" type="presOf" srcId="{B2A908BC-5621-4014-9257-AEEBDE69509A}" destId="{E20F8205-871F-7D47-936D-EA05D5EF59E0}" srcOrd="0" destOrd="0" presId="urn:microsoft.com/office/officeart/2005/8/layout/vList2"/>
    <dgm:cxn modelId="{18611FAC-DCF0-0E41-93C2-1A5A2B3FF01C}" type="presOf" srcId="{A347547C-6389-4173-8C11-CC9C35305A49}" destId="{EA28CD04-A39E-B54C-BEBD-BDC817A9BCFC}" srcOrd="0" destOrd="0" presId="urn:microsoft.com/office/officeart/2005/8/layout/vList2"/>
    <dgm:cxn modelId="{5D1B36D2-6F6C-4ADC-8140-67480D05DDE9}" srcId="{820A3D38-8B23-4BA4-99ED-9A590CA4D217}" destId="{A347547C-6389-4173-8C11-CC9C35305A49}" srcOrd="3" destOrd="0" parTransId="{528FFEC3-1CCF-4025-A032-D32EB9ABA9B2}" sibTransId="{76E54C8C-A91A-48C2-8434-2906BD0A4FE7}"/>
    <dgm:cxn modelId="{15EC7CD8-F3BB-FF45-9A42-14FD6A1DA8F4}" type="presOf" srcId="{820A3D38-8B23-4BA4-99ED-9A590CA4D217}" destId="{63E31453-D1F7-9140-AB98-9A8AA4B0052E}" srcOrd="0" destOrd="0" presId="urn:microsoft.com/office/officeart/2005/8/layout/vList2"/>
    <dgm:cxn modelId="{700636DC-8164-4C77-8292-22A95A5867EF}" srcId="{820A3D38-8B23-4BA4-99ED-9A590CA4D217}" destId="{DECF0FDC-4EC3-452C-AE31-E46B43DFFD74}" srcOrd="2" destOrd="0" parTransId="{23F8B73F-BE39-4195-9408-457120EEA59E}" sibTransId="{CA3A68CD-D6AB-448E-B1B2-2DB1111DB3AD}"/>
    <dgm:cxn modelId="{E5F734F5-B7D6-E94E-ABD9-2AAAF0451E6A}" type="presOf" srcId="{BE4A7DE7-B406-4ED8-BB00-9592D9E0CB0B}" destId="{ACFBB83C-A149-134B-82B5-BD4CE27E0AC3}" srcOrd="0" destOrd="0" presId="urn:microsoft.com/office/officeart/2005/8/layout/vList2"/>
    <dgm:cxn modelId="{FCE370F8-5C97-41B8-B7D7-B4090B6226D3}" srcId="{820A3D38-8B23-4BA4-99ED-9A590CA4D217}" destId="{BE4A7DE7-B406-4ED8-BB00-9592D9E0CB0B}" srcOrd="0" destOrd="0" parTransId="{6DCB230D-671B-42BC-AA7A-38979E69C54B}" sibTransId="{3CC52AC8-D9C0-4D69-B0B5-BB6310668E89}"/>
    <dgm:cxn modelId="{4A11CAF0-8BC9-4C47-8718-9680604F265B}" type="presParOf" srcId="{63E31453-D1F7-9140-AB98-9A8AA4B0052E}" destId="{ACFBB83C-A149-134B-82B5-BD4CE27E0AC3}" srcOrd="0" destOrd="0" presId="urn:microsoft.com/office/officeart/2005/8/layout/vList2"/>
    <dgm:cxn modelId="{D626F3D3-A4D5-A641-ABC7-A99B153D8F87}" type="presParOf" srcId="{63E31453-D1F7-9140-AB98-9A8AA4B0052E}" destId="{3F221ACF-8B70-9843-918D-C0EC75869107}" srcOrd="1" destOrd="0" presId="urn:microsoft.com/office/officeart/2005/8/layout/vList2"/>
    <dgm:cxn modelId="{E3A7A9D7-9DA0-544A-BFA6-605A46517D1C}" type="presParOf" srcId="{63E31453-D1F7-9140-AB98-9A8AA4B0052E}" destId="{6477C66A-F76D-FF45-AF4E-AA02DCACA6FB}" srcOrd="2" destOrd="0" presId="urn:microsoft.com/office/officeart/2005/8/layout/vList2"/>
    <dgm:cxn modelId="{835B4F69-1CD4-9A4B-8EF0-98DE7A1647F5}" type="presParOf" srcId="{63E31453-D1F7-9140-AB98-9A8AA4B0052E}" destId="{0999C364-F43D-264F-8811-F68F1B05390D}" srcOrd="3" destOrd="0" presId="urn:microsoft.com/office/officeart/2005/8/layout/vList2"/>
    <dgm:cxn modelId="{4EE7B948-59F6-234E-BF49-89C56339D820}" type="presParOf" srcId="{63E31453-D1F7-9140-AB98-9A8AA4B0052E}" destId="{8D43A2E8-0502-9B4C-A148-D3577124F2F0}" srcOrd="4" destOrd="0" presId="urn:microsoft.com/office/officeart/2005/8/layout/vList2"/>
    <dgm:cxn modelId="{043F40E2-F799-1144-8705-66678D0615F5}" type="presParOf" srcId="{63E31453-D1F7-9140-AB98-9A8AA4B0052E}" destId="{0F3AA710-3C37-1F48-89BB-4D769975C341}" srcOrd="5" destOrd="0" presId="urn:microsoft.com/office/officeart/2005/8/layout/vList2"/>
    <dgm:cxn modelId="{99CEC3C5-8A86-B741-93C6-A3161715347A}" type="presParOf" srcId="{63E31453-D1F7-9140-AB98-9A8AA4B0052E}" destId="{EA28CD04-A39E-B54C-BEBD-BDC817A9BCFC}" srcOrd="6" destOrd="0" presId="urn:microsoft.com/office/officeart/2005/8/layout/vList2"/>
    <dgm:cxn modelId="{71B43785-6CCA-DB42-84D7-70D3226F0892}" type="presParOf" srcId="{63E31453-D1F7-9140-AB98-9A8AA4B0052E}" destId="{53358730-5150-DD43-BFC7-18C5B6BE37E1}" srcOrd="7" destOrd="0" presId="urn:microsoft.com/office/officeart/2005/8/layout/vList2"/>
    <dgm:cxn modelId="{E51C8956-8C9D-EC4F-B822-67A56058E980}" type="presParOf" srcId="{63E31453-D1F7-9140-AB98-9A8AA4B0052E}" destId="{43151594-9835-C449-8BE9-D48B8D95EBFC}" srcOrd="8" destOrd="0" presId="urn:microsoft.com/office/officeart/2005/8/layout/vList2"/>
    <dgm:cxn modelId="{BDFAB6E5-4C8E-644F-B18D-B8CDC11776CB}" type="presParOf" srcId="{63E31453-D1F7-9140-AB98-9A8AA4B0052E}" destId="{EB2EA3DE-D866-E64C-B203-0C137F2303A9}" srcOrd="9" destOrd="0" presId="urn:microsoft.com/office/officeart/2005/8/layout/vList2"/>
    <dgm:cxn modelId="{0BB474F8-51CB-3242-AEF6-A39AA86022A8}" type="presParOf" srcId="{63E31453-D1F7-9140-AB98-9A8AA4B0052E}" destId="{E20F8205-871F-7D47-936D-EA05D5EF59E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7DCC3E-B9EB-4EC6-A30A-F182470E99F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FF7F16A-D0D0-4D58-A448-4001BB55EFA6}">
      <dgm:prSet/>
      <dgm:spPr/>
      <dgm:t>
        <a:bodyPr/>
        <a:lstStyle/>
        <a:p>
          <a:r>
            <a:rPr lang="it-IT" b="1" u="sng"/>
            <a:t>Éducation et formation</a:t>
          </a:r>
          <a:endParaRPr lang="en-US"/>
        </a:p>
      </dgm:t>
    </dgm:pt>
    <dgm:pt modelId="{7FC78625-CDB3-4613-8D74-6CE2C73C9075}" type="parTrans" cxnId="{84052840-5F38-4022-9B69-D4A81D82EADF}">
      <dgm:prSet/>
      <dgm:spPr/>
      <dgm:t>
        <a:bodyPr/>
        <a:lstStyle/>
        <a:p>
          <a:endParaRPr lang="en-US"/>
        </a:p>
      </dgm:t>
    </dgm:pt>
    <dgm:pt modelId="{C5FD0368-2FBF-4793-98D5-9CE1D3018DCA}" type="sibTrans" cxnId="{84052840-5F38-4022-9B69-D4A81D82EADF}">
      <dgm:prSet/>
      <dgm:spPr/>
      <dgm:t>
        <a:bodyPr/>
        <a:lstStyle/>
        <a:p>
          <a:endParaRPr lang="en-US"/>
        </a:p>
      </dgm:t>
    </dgm:pt>
    <dgm:pt modelId="{4CDE0C1F-F900-4DB8-A757-7ADD70B8325A}">
      <dgm:prSet/>
      <dgm:spPr/>
      <dgm:t>
        <a:bodyPr/>
        <a:lstStyle/>
        <a:p>
          <a:r>
            <a:rPr lang="it-IT" b="1" u="sng" dirty="0"/>
            <a:t>Environnement et </a:t>
          </a:r>
          <a:r>
            <a:rPr lang="it-IT" b="1" u="sng" dirty="0" err="1"/>
            <a:t>patrimoine</a:t>
          </a:r>
          <a:r>
            <a:rPr lang="it-IT" b="1" u="sng" dirty="0"/>
            <a:t> </a:t>
          </a:r>
          <a:r>
            <a:rPr lang="it-IT" b="1" u="sng" dirty="0" err="1"/>
            <a:t>environnemental</a:t>
          </a:r>
          <a:r>
            <a:rPr lang="it-IT" b="1" u="sng" dirty="0"/>
            <a:t> </a:t>
          </a:r>
          <a:endParaRPr lang="en-US" dirty="0"/>
        </a:p>
      </dgm:t>
    </dgm:pt>
    <dgm:pt modelId="{AD727698-F68B-4A66-9732-B474382EF656}" type="parTrans" cxnId="{316D96F7-6AEB-4546-A75A-59C16DC3CC53}">
      <dgm:prSet/>
      <dgm:spPr/>
      <dgm:t>
        <a:bodyPr/>
        <a:lstStyle/>
        <a:p>
          <a:endParaRPr lang="en-US"/>
        </a:p>
      </dgm:t>
    </dgm:pt>
    <dgm:pt modelId="{2A841063-AB84-4BA9-B4FB-26647C3FEBEB}" type="sibTrans" cxnId="{316D96F7-6AEB-4546-A75A-59C16DC3CC53}">
      <dgm:prSet/>
      <dgm:spPr/>
      <dgm:t>
        <a:bodyPr/>
        <a:lstStyle/>
        <a:p>
          <a:endParaRPr lang="en-US"/>
        </a:p>
      </dgm:t>
    </dgm:pt>
    <dgm:pt modelId="{592151AC-36C7-4825-98AD-E02528ED4397}">
      <dgm:prSet/>
      <dgm:spPr/>
      <dgm:t>
        <a:bodyPr/>
        <a:lstStyle/>
        <a:p>
          <a:r>
            <a:rPr lang="it-IT" b="1" u="sng" dirty="0" err="1"/>
            <a:t>Patrimoine</a:t>
          </a:r>
          <a:r>
            <a:rPr lang="it-IT" b="1" u="sng" dirty="0"/>
            <a:t> </a:t>
          </a:r>
          <a:r>
            <a:rPr lang="it-IT" b="1" u="sng" dirty="0" err="1"/>
            <a:t>culturel</a:t>
          </a:r>
          <a:endParaRPr lang="en-US" dirty="0"/>
        </a:p>
      </dgm:t>
    </dgm:pt>
    <dgm:pt modelId="{D54467C7-43B4-47CC-9C89-2B62C965AC23}" type="parTrans" cxnId="{3DA45E32-6098-4C29-8C88-618AD092CD3D}">
      <dgm:prSet/>
      <dgm:spPr/>
      <dgm:t>
        <a:bodyPr/>
        <a:lstStyle/>
        <a:p>
          <a:endParaRPr lang="en-US"/>
        </a:p>
      </dgm:t>
    </dgm:pt>
    <dgm:pt modelId="{D91FA964-DBF2-49A8-B7C5-D98CF3B9522C}" type="sibTrans" cxnId="{3DA45E32-6098-4C29-8C88-618AD092CD3D}">
      <dgm:prSet/>
      <dgm:spPr/>
      <dgm:t>
        <a:bodyPr/>
        <a:lstStyle/>
        <a:p>
          <a:endParaRPr lang="en-US"/>
        </a:p>
      </dgm:t>
    </dgm:pt>
    <dgm:pt modelId="{4CFFBCB0-3A4D-4923-827E-B3C5DA4B9ACF}">
      <dgm:prSet/>
      <dgm:spPr/>
      <dgm:t>
        <a:bodyPr/>
        <a:lstStyle/>
        <a:p>
          <a:r>
            <a:rPr lang="it-IT" b="1" u="sng"/>
            <a:t>Travail</a:t>
          </a:r>
          <a:endParaRPr lang="en-US"/>
        </a:p>
      </dgm:t>
    </dgm:pt>
    <dgm:pt modelId="{C537A183-0993-4E34-ADCD-91BA665A0218}" type="parTrans" cxnId="{84C65C99-9F22-4EFC-AA96-DF9A4A9F42BA}">
      <dgm:prSet/>
      <dgm:spPr/>
      <dgm:t>
        <a:bodyPr/>
        <a:lstStyle/>
        <a:p>
          <a:endParaRPr lang="en-US"/>
        </a:p>
      </dgm:t>
    </dgm:pt>
    <dgm:pt modelId="{31DD5E93-17C0-493A-8610-E30F3E484876}" type="sibTrans" cxnId="{84C65C99-9F22-4EFC-AA96-DF9A4A9F42BA}">
      <dgm:prSet/>
      <dgm:spPr/>
      <dgm:t>
        <a:bodyPr/>
        <a:lstStyle/>
        <a:p>
          <a:endParaRPr lang="en-US"/>
        </a:p>
      </dgm:t>
    </dgm:pt>
    <dgm:pt modelId="{C6E3D629-3777-4816-9C2F-B148F87851E3}">
      <dgm:prSet/>
      <dgm:spPr/>
      <dgm:t>
        <a:bodyPr/>
        <a:lstStyle/>
        <a:p>
          <a:r>
            <a:rPr lang="it-IT" b="1" u="sng"/>
            <a:t>Recherche scientifique et technologique</a:t>
          </a:r>
          <a:endParaRPr lang="en-US"/>
        </a:p>
      </dgm:t>
    </dgm:pt>
    <dgm:pt modelId="{B760F331-508D-4C8B-9289-42F5ECC23E96}" type="parTrans" cxnId="{D42A4833-41E3-4A95-97F0-C6893D3D4E1D}">
      <dgm:prSet/>
      <dgm:spPr/>
      <dgm:t>
        <a:bodyPr/>
        <a:lstStyle/>
        <a:p>
          <a:endParaRPr lang="en-US"/>
        </a:p>
      </dgm:t>
    </dgm:pt>
    <dgm:pt modelId="{A021DC37-D24A-4658-B88A-6BFE695DDB83}" type="sibTrans" cxnId="{D42A4833-41E3-4A95-97F0-C6893D3D4E1D}">
      <dgm:prSet/>
      <dgm:spPr/>
      <dgm:t>
        <a:bodyPr/>
        <a:lstStyle/>
        <a:p>
          <a:endParaRPr lang="en-US"/>
        </a:p>
      </dgm:t>
    </dgm:pt>
    <dgm:pt modelId="{0AFDD876-6981-4E09-ABCB-C2183634CA6E}">
      <dgm:prSet/>
      <dgm:spPr/>
      <dgm:t>
        <a:bodyPr/>
        <a:lstStyle/>
        <a:p>
          <a:r>
            <a:rPr lang="it-IT" b="1" u="sng" dirty="0"/>
            <a:t>Santé et </a:t>
          </a:r>
          <a:r>
            <a:rPr lang="it-IT" b="1" u="sng" dirty="0" err="1"/>
            <a:t>nutrition</a:t>
          </a:r>
          <a:endParaRPr lang="en-US" dirty="0"/>
        </a:p>
      </dgm:t>
    </dgm:pt>
    <dgm:pt modelId="{8B68B7AC-1CDD-4401-AEED-9FE116A8DD91}" type="parTrans" cxnId="{804E87CA-F3C4-4955-B5C5-DDAEA0794931}">
      <dgm:prSet/>
      <dgm:spPr/>
      <dgm:t>
        <a:bodyPr/>
        <a:lstStyle/>
        <a:p>
          <a:endParaRPr lang="en-US"/>
        </a:p>
      </dgm:t>
    </dgm:pt>
    <dgm:pt modelId="{42D3F5D5-A0BA-4DAE-86E3-43E97E95C995}" type="sibTrans" cxnId="{804E87CA-F3C4-4955-B5C5-DDAEA0794931}">
      <dgm:prSet/>
      <dgm:spPr/>
      <dgm:t>
        <a:bodyPr/>
        <a:lstStyle/>
        <a:p>
          <a:endParaRPr lang="en-US"/>
        </a:p>
      </dgm:t>
    </dgm:pt>
    <dgm:pt modelId="{77C07C3F-267D-44EB-B2B5-80AAFBBD1E00}">
      <dgm:prSet/>
      <dgm:spPr/>
      <dgm:t>
        <a:bodyPr/>
        <a:lstStyle/>
        <a:p>
          <a:r>
            <a:rPr lang="it-IT" b="1" u="sng" dirty="0" err="1"/>
            <a:t>Nutrition</a:t>
          </a:r>
          <a:endParaRPr lang="en-US" dirty="0"/>
        </a:p>
      </dgm:t>
    </dgm:pt>
    <dgm:pt modelId="{403F39E1-BF7D-43FB-8BC5-615A69F3AECD}" type="parTrans" cxnId="{FA1D59BA-F4C3-401C-9550-3DCB0EB363FD}">
      <dgm:prSet/>
      <dgm:spPr/>
      <dgm:t>
        <a:bodyPr/>
        <a:lstStyle/>
        <a:p>
          <a:endParaRPr lang="en-US"/>
        </a:p>
      </dgm:t>
    </dgm:pt>
    <dgm:pt modelId="{AFEB7F89-59A7-4322-BB11-6B3B0CCF2A2E}" type="sibTrans" cxnId="{FA1D59BA-F4C3-401C-9550-3DCB0EB363FD}">
      <dgm:prSet/>
      <dgm:spPr/>
      <dgm:t>
        <a:bodyPr/>
        <a:lstStyle/>
        <a:p>
          <a:endParaRPr lang="en-US"/>
        </a:p>
      </dgm:t>
    </dgm:pt>
    <dgm:pt modelId="{8CBFAACE-0442-4E27-910D-B86E00FDE0E3}">
      <dgm:prSet/>
      <dgm:spPr/>
      <dgm:t>
        <a:bodyPr/>
        <a:lstStyle/>
        <a:p>
          <a:r>
            <a:rPr lang="it-IT" b="1" u="sng"/>
            <a:t>Le sport</a:t>
          </a:r>
          <a:endParaRPr lang="en-US"/>
        </a:p>
      </dgm:t>
    </dgm:pt>
    <dgm:pt modelId="{45A3CF8C-2F7E-4CA2-BBC2-71E68CCECB47}" type="parTrans" cxnId="{7EEC4444-6CD0-401D-9B5E-1A2EDA733420}">
      <dgm:prSet/>
      <dgm:spPr/>
      <dgm:t>
        <a:bodyPr/>
        <a:lstStyle/>
        <a:p>
          <a:endParaRPr lang="en-US"/>
        </a:p>
      </dgm:t>
    </dgm:pt>
    <dgm:pt modelId="{B421F658-A06D-4FC9-A42E-876C290886D7}" type="sibTrans" cxnId="{7EEC4444-6CD0-401D-9B5E-1A2EDA733420}">
      <dgm:prSet/>
      <dgm:spPr/>
      <dgm:t>
        <a:bodyPr/>
        <a:lstStyle/>
        <a:p>
          <a:endParaRPr lang="en-US"/>
        </a:p>
      </dgm:t>
    </dgm:pt>
    <dgm:pt modelId="{AE232C5F-0D92-4658-B73C-74419BD521AA}">
      <dgm:prSet/>
      <dgm:spPr/>
      <dgm:t>
        <a:bodyPr/>
        <a:lstStyle/>
        <a:p>
          <a:r>
            <a:rPr lang="it-IT" b="1" u="sng"/>
            <a:t>Aménagement du territoire (urbanisme)</a:t>
          </a:r>
          <a:endParaRPr lang="en-US"/>
        </a:p>
      </dgm:t>
    </dgm:pt>
    <dgm:pt modelId="{6E79C27C-4DB4-4CD7-A3AF-D1306D99A5EF}" type="parTrans" cxnId="{7F041DC8-754E-433E-AFF7-F5FEDDE9DA1F}">
      <dgm:prSet/>
      <dgm:spPr/>
      <dgm:t>
        <a:bodyPr/>
        <a:lstStyle/>
        <a:p>
          <a:endParaRPr lang="en-US"/>
        </a:p>
      </dgm:t>
    </dgm:pt>
    <dgm:pt modelId="{8C372630-E045-4E32-AA89-DFEA645DF65D}" type="sibTrans" cxnId="{7F041DC8-754E-433E-AFF7-F5FEDDE9DA1F}">
      <dgm:prSet/>
      <dgm:spPr/>
      <dgm:t>
        <a:bodyPr/>
        <a:lstStyle/>
        <a:p>
          <a:endParaRPr lang="en-US"/>
        </a:p>
      </dgm:t>
    </dgm:pt>
    <dgm:pt modelId="{F8915D9F-3AEF-498B-AA09-490B06AE7F0F}">
      <dgm:prSet/>
      <dgm:spPr/>
      <dgm:t>
        <a:bodyPr/>
        <a:lstStyle/>
        <a:p>
          <a:r>
            <a:rPr lang="it-IT" b="1" u="sng"/>
            <a:t>Ports et aéroports</a:t>
          </a:r>
          <a:endParaRPr lang="en-US"/>
        </a:p>
      </dgm:t>
    </dgm:pt>
    <dgm:pt modelId="{1E20DD48-15DF-4699-B860-28B81CA901E2}" type="parTrans" cxnId="{81B0F53B-E37D-4289-8290-505A3D86540C}">
      <dgm:prSet/>
      <dgm:spPr/>
      <dgm:t>
        <a:bodyPr/>
        <a:lstStyle/>
        <a:p>
          <a:endParaRPr lang="en-US"/>
        </a:p>
      </dgm:t>
    </dgm:pt>
    <dgm:pt modelId="{64373D59-DAE7-44E1-832A-EADC70338403}" type="sibTrans" cxnId="{81B0F53B-E37D-4289-8290-505A3D86540C}">
      <dgm:prSet/>
      <dgm:spPr/>
      <dgm:t>
        <a:bodyPr/>
        <a:lstStyle/>
        <a:p>
          <a:endParaRPr lang="en-US"/>
        </a:p>
      </dgm:t>
    </dgm:pt>
    <dgm:pt modelId="{CBAE0B22-F3DA-4AA5-9A7F-5529E3230D70}">
      <dgm:prSet/>
      <dgm:spPr/>
      <dgm:t>
        <a:bodyPr/>
        <a:lstStyle/>
        <a:p>
          <a:r>
            <a:rPr lang="it-IT" b="1" u="sng"/>
            <a:t>Grands réseaux de transport et de navigation</a:t>
          </a:r>
          <a:endParaRPr lang="en-US"/>
        </a:p>
      </dgm:t>
    </dgm:pt>
    <dgm:pt modelId="{242FA2CB-B162-4F9D-A492-83D3DD359A36}" type="parTrans" cxnId="{B71C02C7-A8BC-4FC0-897E-849B6F02D11F}">
      <dgm:prSet/>
      <dgm:spPr/>
      <dgm:t>
        <a:bodyPr/>
        <a:lstStyle/>
        <a:p>
          <a:endParaRPr lang="en-US"/>
        </a:p>
      </dgm:t>
    </dgm:pt>
    <dgm:pt modelId="{7579D8C0-463B-42E5-9358-16262E57FC83}" type="sibTrans" cxnId="{B71C02C7-A8BC-4FC0-897E-849B6F02D11F}">
      <dgm:prSet/>
      <dgm:spPr/>
      <dgm:t>
        <a:bodyPr/>
        <a:lstStyle/>
        <a:p>
          <a:endParaRPr lang="en-US"/>
        </a:p>
      </dgm:t>
    </dgm:pt>
    <dgm:pt modelId="{B00C9F14-779B-44F4-8EAE-A28EFAE570AD}">
      <dgm:prSet/>
      <dgm:spPr/>
      <dgm:t>
        <a:bodyPr/>
        <a:lstStyle/>
        <a:p>
          <a:r>
            <a:rPr lang="it-IT" b="1" u="sng"/>
            <a:t>Communication </a:t>
          </a:r>
          <a:endParaRPr lang="en-US"/>
        </a:p>
      </dgm:t>
    </dgm:pt>
    <dgm:pt modelId="{8E895ADF-56BB-43B9-BB3B-5C530F88959D}" type="parTrans" cxnId="{69EE6FB6-6B4F-432A-84FC-F70C6447C3C3}">
      <dgm:prSet/>
      <dgm:spPr/>
      <dgm:t>
        <a:bodyPr/>
        <a:lstStyle/>
        <a:p>
          <a:endParaRPr lang="en-US"/>
        </a:p>
      </dgm:t>
    </dgm:pt>
    <dgm:pt modelId="{24194ED0-EA46-4FC2-B704-609C9BFBE3F5}" type="sibTrans" cxnId="{69EE6FB6-6B4F-432A-84FC-F70C6447C3C3}">
      <dgm:prSet/>
      <dgm:spPr/>
      <dgm:t>
        <a:bodyPr/>
        <a:lstStyle/>
        <a:p>
          <a:endParaRPr lang="en-US"/>
        </a:p>
      </dgm:t>
    </dgm:pt>
    <dgm:pt modelId="{8DD57351-FCDF-4BC2-8CF0-B72AC1AEFE4E}">
      <dgm:prSet/>
      <dgm:spPr/>
      <dgm:t>
        <a:bodyPr/>
        <a:lstStyle/>
        <a:p>
          <a:r>
            <a:rPr lang="it-IT" b="1" u="sng"/>
            <a:t>L'énergie</a:t>
          </a:r>
          <a:endParaRPr lang="en-US"/>
        </a:p>
      </dgm:t>
    </dgm:pt>
    <dgm:pt modelId="{375B4F8D-D913-4D35-AB05-65E77161AE2C}" type="parTrans" cxnId="{9CE6CAE5-C18C-4C22-978E-AF6478EA7CFB}">
      <dgm:prSet/>
      <dgm:spPr/>
      <dgm:t>
        <a:bodyPr/>
        <a:lstStyle/>
        <a:p>
          <a:endParaRPr lang="en-US"/>
        </a:p>
      </dgm:t>
    </dgm:pt>
    <dgm:pt modelId="{7AE11BF9-02DB-4230-BD68-C2D3FFA9BFA0}" type="sibTrans" cxnId="{9CE6CAE5-C18C-4C22-978E-AF6478EA7CFB}">
      <dgm:prSet/>
      <dgm:spPr/>
      <dgm:t>
        <a:bodyPr/>
        <a:lstStyle/>
        <a:p>
          <a:endParaRPr lang="en-US"/>
        </a:p>
      </dgm:t>
    </dgm:pt>
    <dgm:pt modelId="{FE6F001A-95AA-A54E-A452-22AB8E854D14}" type="pres">
      <dgm:prSet presAssocID="{367DCC3E-B9EB-4EC6-A30A-F182470E99FB}" presName="linear" presStyleCnt="0">
        <dgm:presLayoutVars>
          <dgm:animLvl val="lvl"/>
          <dgm:resizeHandles val="exact"/>
        </dgm:presLayoutVars>
      </dgm:prSet>
      <dgm:spPr/>
    </dgm:pt>
    <dgm:pt modelId="{69F2076B-62C0-DC46-9B65-CC306C2158B9}" type="pres">
      <dgm:prSet presAssocID="{FFF7F16A-D0D0-4D58-A448-4001BB55EFA6}" presName="parentText" presStyleLbl="node1" presStyleIdx="0" presStyleCnt="13">
        <dgm:presLayoutVars>
          <dgm:chMax val="0"/>
          <dgm:bulletEnabled val="1"/>
        </dgm:presLayoutVars>
      </dgm:prSet>
      <dgm:spPr/>
    </dgm:pt>
    <dgm:pt modelId="{DD4E6F43-77AA-C441-88F7-52DEA9ADBD74}" type="pres">
      <dgm:prSet presAssocID="{C5FD0368-2FBF-4793-98D5-9CE1D3018DCA}" presName="spacer" presStyleCnt="0"/>
      <dgm:spPr/>
    </dgm:pt>
    <dgm:pt modelId="{2FADE4A5-A257-D64B-970D-C88AEB4A1C19}" type="pres">
      <dgm:prSet presAssocID="{4CDE0C1F-F900-4DB8-A757-7ADD70B8325A}" presName="parentText" presStyleLbl="node1" presStyleIdx="1" presStyleCnt="13">
        <dgm:presLayoutVars>
          <dgm:chMax val="0"/>
          <dgm:bulletEnabled val="1"/>
        </dgm:presLayoutVars>
      </dgm:prSet>
      <dgm:spPr/>
    </dgm:pt>
    <dgm:pt modelId="{CF6971C6-B82F-A44D-81D8-5D7FF180A700}" type="pres">
      <dgm:prSet presAssocID="{2A841063-AB84-4BA9-B4FB-26647C3FEBEB}" presName="spacer" presStyleCnt="0"/>
      <dgm:spPr/>
    </dgm:pt>
    <dgm:pt modelId="{BAD0D078-8E92-254E-8DEE-AD1DA472F9A1}" type="pres">
      <dgm:prSet presAssocID="{592151AC-36C7-4825-98AD-E02528ED4397}" presName="parentText" presStyleLbl="node1" presStyleIdx="2" presStyleCnt="13">
        <dgm:presLayoutVars>
          <dgm:chMax val="0"/>
          <dgm:bulletEnabled val="1"/>
        </dgm:presLayoutVars>
      </dgm:prSet>
      <dgm:spPr/>
    </dgm:pt>
    <dgm:pt modelId="{952BCA69-C0B6-304D-B507-3223D9B2D171}" type="pres">
      <dgm:prSet presAssocID="{D91FA964-DBF2-49A8-B7C5-D98CF3B9522C}" presName="spacer" presStyleCnt="0"/>
      <dgm:spPr/>
    </dgm:pt>
    <dgm:pt modelId="{E7335299-8985-B141-B047-F7738FAC746E}" type="pres">
      <dgm:prSet presAssocID="{4CFFBCB0-3A4D-4923-827E-B3C5DA4B9ACF}" presName="parentText" presStyleLbl="node1" presStyleIdx="3" presStyleCnt="13">
        <dgm:presLayoutVars>
          <dgm:chMax val="0"/>
          <dgm:bulletEnabled val="1"/>
        </dgm:presLayoutVars>
      </dgm:prSet>
      <dgm:spPr/>
    </dgm:pt>
    <dgm:pt modelId="{AF358E6D-54D7-8C43-B23E-B5AA42569921}" type="pres">
      <dgm:prSet presAssocID="{31DD5E93-17C0-493A-8610-E30F3E484876}" presName="spacer" presStyleCnt="0"/>
      <dgm:spPr/>
    </dgm:pt>
    <dgm:pt modelId="{D1714DF5-BD76-7745-BA78-4B8272B8AF87}" type="pres">
      <dgm:prSet presAssocID="{C6E3D629-3777-4816-9C2F-B148F87851E3}" presName="parentText" presStyleLbl="node1" presStyleIdx="4" presStyleCnt="13">
        <dgm:presLayoutVars>
          <dgm:chMax val="0"/>
          <dgm:bulletEnabled val="1"/>
        </dgm:presLayoutVars>
      </dgm:prSet>
      <dgm:spPr/>
    </dgm:pt>
    <dgm:pt modelId="{548152CE-AAB4-9D40-A4C4-163C3550F421}" type="pres">
      <dgm:prSet presAssocID="{A021DC37-D24A-4658-B88A-6BFE695DDB83}" presName="spacer" presStyleCnt="0"/>
      <dgm:spPr/>
    </dgm:pt>
    <dgm:pt modelId="{3ACA67C5-B19D-604E-9669-3317CE6DC0CE}" type="pres">
      <dgm:prSet presAssocID="{0AFDD876-6981-4E09-ABCB-C2183634CA6E}" presName="parentText" presStyleLbl="node1" presStyleIdx="5" presStyleCnt="13">
        <dgm:presLayoutVars>
          <dgm:chMax val="0"/>
          <dgm:bulletEnabled val="1"/>
        </dgm:presLayoutVars>
      </dgm:prSet>
      <dgm:spPr/>
    </dgm:pt>
    <dgm:pt modelId="{D0492200-8CC9-EE44-B60B-D10AC9EFBD33}" type="pres">
      <dgm:prSet presAssocID="{42D3F5D5-A0BA-4DAE-86E3-43E97E95C995}" presName="spacer" presStyleCnt="0"/>
      <dgm:spPr/>
    </dgm:pt>
    <dgm:pt modelId="{8B74410D-3910-784E-A903-CFC8FDE04217}" type="pres">
      <dgm:prSet presAssocID="{77C07C3F-267D-44EB-B2B5-80AAFBBD1E00}" presName="parentText" presStyleLbl="node1" presStyleIdx="6" presStyleCnt="13">
        <dgm:presLayoutVars>
          <dgm:chMax val="0"/>
          <dgm:bulletEnabled val="1"/>
        </dgm:presLayoutVars>
      </dgm:prSet>
      <dgm:spPr/>
    </dgm:pt>
    <dgm:pt modelId="{19F449FF-5427-9641-AF14-A353E81E9188}" type="pres">
      <dgm:prSet presAssocID="{AFEB7F89-59A7-4322-BB11-6B3B0CCF2A2E}" presName="spacer" presStyleCnt="0"/>
      <dgm:spPr/>
    </dgm:pt>
    <dgm:pt modelId="{006C748F-E91F-4A4E-8D25-7E1A90047127}" type="pres">
      <dgm:prSet presAssocID="{8CBFAACE-0442-4E27-910D-B86E00FDE0E3}" presName="parentText" presStyleLbl="node1" presStyleIdx="7" presStyleCnt="13">
        <dgm:presLayoutVars>
          <dgm:chMax val="0"/>
          <dgm:bulletEnabled val="1"/>
        </dgm:presLayoutVars>
      </dgm:prSet>
      <dgm:spPr/>
    </dgm:pt>
    <dgm:pt modelId="{15464CBD-4297-BF4D-9B57-91372D730C3A}" type="pres">
      <dgm:prSet presAssocID="{B421F658-A06D-4FC9-A42E-876C290886D7}" presName="spacer" presStyleCnt="0"/>
      <dgm:spPr/>
    </dgm:pt>
    <dgm:pt modelId="{F3C21B8E-C7D1-474B-9225-C0831C6C9D54}" type="pres">
      <dgm:prSet presAssocID="{AE232C5F-0D92-4658-B73C-74419BD521AA}" presName="parentText" presStyleLbl="node1" presStyleIdx="8" presStyleCnt="13">
        <dgm:presLayoutVars>
          <dgm:chMax val="0"/>
          <dgm:bulletEnabled val="1"/>
        </dgm:presLayoutVars>
      </dgm:prSet>
      <dgm:spPr/>
    </dgm:pt>
    <dgm:pt modelId="{054B34AD-041D-594D-9EFD-BF9CF765F407}" type="pres">
      <dgm:prSet presAssocID="{8C372630-E045-4E32-AA89-DFEA645DF65D}" presName="spacer" presStyleCnt="0"/>
      <dgm:spPr/>
    </dgm:pt>
    <dgm:pt modelId="{4753774B-64FC-C548-A1B9-41AFF1A1B391}" type="pres">
      <dgm:prSet presAssocID="{F8915D9F-3AEF-498B-AA09-490B06AE7F0F}" presName="parentText" presStyleLbl="node1" presStyleIdx="9" presStyleCnt="13">
        <dgm:presLayoutVars>
          <dgm:chMax val="0"/>
          <dgm:bulletEnabled val="1"/>
        </dgm:presLayoutVars>
      </dgm:prSet>
      <dgm:spPr/>
    </dgm:pt>
    <dgm:pt modelId="{875444AB-4865-3447-852E-076175154C09}" type="pres">
      <dgm:prSet presAssocID="{64373D59-DAE7-44E1-832A-EADC70338403}" presName="spacer" presStyleCnt="0"/>
      <dgm:spPr/>
    </dgm:pt>
    <dgm:pt modelId="{9D90F6C9-B579-F74C-B04E-A4794B4C27B9}" type="pres">
      <dgm:prSet presAssocID="{CBAE0B22-F3DA-4AA5-9A7F-5529E3230D70}" presName="parentText" presStyleLbl="node1" presStyleIdx="10" presStyleCnt="13">
        <dgm:presLayoutVars>
          <dgm:chMax val="0"/>
          <dgm:bulletEnabled val="1"/>
        </dgm:presLayoutVars>
      </dgm:prSet>
      <dgm:spPr/>
    </dgm:pt>
    <dgm:pt modelId="{D91B7A30-7837-AD44-BE0A-E33EE8F93C56}" type="pres">
      <dgm:prSet presAssocID="{7579D8C0-463B-42E5-9358-16262E57FC83}" presName="spacer" presStyleCnt="0"/>
      <dgm:spPr/>
    </dgm:pt>
    <dgm:pt modelId="{D0157CAF-2009-EA43-BC61-2CA4FD58EEB8}" type="pres">
      <dgm:prSet presAssocID="{B00C9F14-779B-44F4-8EAE-A28EFAE570AD}" presName="parentText" presStyleLbl="node1" presStyleIdx="11" presStyleCnt="13">
        <dgm:presLayoutVars>
          <dgm:chMax val="0"/>
          <dgm:bulletEnabled val="1"/>
        </dgm:presLayoutVars>
      </dgm:prSet>
      <dgm:spPr/>
    </dgm:pt>
    <dgm:pt modelId="{5FD26D8F-962A-EC4E-849A-4ECCCBE1A6D5}" type="pres">
      <dgm:prSet presAssocID="{24194ED0-EA46-4FC2-B704-609C9BFBE3F5}" presName="spacer" presStyleCnt="0"/>
      <dgm:spPr/>
    </dgm:pt>
    <dgm:pt modelId="{565C7742-BBCA-2E46-AD73-1A8990C7D975}" type="pres">
      <dgm:prSet presAssocID="{8DD57351-FCDF-4BC2-8CF0-B72AC1AEFE4E}" presName="parentText" presStyleLbl="node1" presStyleIdx="12" presStyleCnt="13">
        <dgm:presLayoutVars>
          <dgm:chMax val="0"/>
          <dgm:bulletEnabled val="1"/>
        </dgm:presLayoutVars>
      </dgm:prSet>
      <dgm:spPr/>
    </dgm:pt>
  </dgm:ptLst>
  <dgm:cxnLst>
    <dgm:cxn modelId="{14B44217-21B0-364F-9AD4-524008ECE82D}" type="presOf" srcId="{8CBFAACE-0442-4E27-910D-B86E00FDE0E3}" destId="{006C748F-E91F-4A4E-8D25-7E1A90047127}" srcOrd="0" destOrd="0" presId="urn:microsoft.com/office/officeart/2005/8/layout/vList2"/>
    <dgm:cxn modelId="{3DA45E32-6098-4C29-8C88-618AD092CD3D}" srcId="{367DCC3E-B9EB-4EC6-A30A-F182470E99FB}" destId="{592151AC-36C7-4825-98AD-E02528ED4397}" srcOrd="2" destOrd="0" parTransId="{D54467C7-43B4-47CC-9C89-2B62C965AC23}" sibTransId="{D91FA964-DBF2-49A8-B7C5-D98CF3B9522C}"/>
    <dgm:cxn modelId="{B620EB32-2C68-4B4B-9D09-6B7B1B865055}" type="presOf" srcId="{C6E3D629-3777-4816-9C2F-B148F87851E3}" destId="{D1714DF5-BD76-7745-BA78-4B8272B8AF87}" srcOrd="0" destOrd="0" presId="urn:microsoft.com/office/officeart/2005/8/layout/vList2"/>
    <dgm:cxn modelId="{D42A4833-41E3-4A95-97F0-C6893D3D4E1D}" srcId="{367DCC3E-B9EB-4EC6-A30A-F182470E99FB}" destId="{C6E3D629-3777-4816-9C2F-B148F87851E3}" srcOrd="4" destOrd="0" parTransId="{B760F331-508D-4C8B-9289-42F5ECC23E96}" sibTransId="{A021DC37-D24A-4658-B88A-6BFE695DDB83}"/>
    <dgm:cxn modelId="{81B0F53B-E37D-4289-8290-505A3D86540C}" srcId="{367DCC3E-B9EB-4EC6-A30A-F182470E99FB}" destId="{F8915D9F-3AEF-498B-AA09-490B06AE7F0F}" srcOrd="9" destOrd="0" parTransId="{1E20DD48-15DF-4699-B860-28B81CA901E2}" sibTransId="{64373D59-DAE7-44E1-832A-EADC70338403}"/>
    <dgm:cxn modelId="{84052840-5F38-4022-9B69-D4A81D82EADF}" srcId="{367DCC3E-B9EB-4EC6-A30A-F182470E99FB}" destId="{FFF7F16A-D0D0-4D58-A448-4001BB55EFA6}" srcOrd="0" destOrd="0" parTransId="{7FC78625-CDB3-4613-8D74-6CE2C73C9075}" sibTransId="{C5FD0368-2FBF-4793-98D5-9CE1D3018DCA}"/>
    <dgm:cxn modelId="{9CD5AB5B-AAD0-4D4B-AC0B-6E8272AF0BB0}" type="presOf" srcId="{77C07C3F-267D-44EB-B2B5-80AAFBBD1E00}" destId="{8B74410D-3910-784E-A903-CFC8FDE04217}" srcOrd="0" destOrd="0" presId="urn:microsoft.com/office/officeart/2005/8/layout/vList2"/>
    <dgm:cxn modelId="{7EEC4444-6CD0-401D-9B5E-1A2EDA733420}" srcId="{367DCC3E-B9EB-4EC6-A30A-F182470E99FB}" destId="{8CBFAACE-0442-4E27-910D-B86E00FDE0E3}" srcOrd="7" destOrd="0" parTransId="{45A3CF8C-2F7E-4CA2-BBC2-71E68CCECB47}" sibTransId="{B421F658-A06D-4FC9-A42E-876C290886D7}"/>
    <dgm:cxn modelId="{F463546A-804C-2B42-9A36-2D5FA5E7776C}" type="presOf" srcId="{367DCC3E-B9EB-4EC6-A30A-F182470E99FB}" destId="{FE6F001A-95AA-A54E-A452-22AB8E854D14}" srcOrd="0" destOrd="0" presId="urn:microsoft.com/office/officeart/2005/8/layout/vList2"/>
    <dgm:cxn modelId="{0344D852-F2F2-C84A-9E4D-6D7C874114F3}" type="presOf" srcId="{592151AC-36C7-4825-98AD-E02528ED4397}" destId="{BAD0D078-8E92-254E-8DEE-AD1DA472F9A1}" srcOrd="0" destOrd="0" presId="urn:microsoft.com/office/officeart/2005/8/layout/vList2"/>
    <dgm:cxn modelId="{9C75DD80-C90C-B440-BABD-2223614DFD23}" type="presOf" srcId="{8DD57351-FCDF-4BC2-8CF0-B72AC1AEFE4E}" destId="{565C7742-BBCA-2E46-AD73-1A8990C7D975}" srcOrd="0" destOrd="0" presId="urn:microsoft.com/office/officeart/2005/8/layout/vList2"/>
    <dgm:cxn modelId="{7E445F85-3262-6B4F-AA27-612B974DE534}" type="presOf" srcId="{CBAE0B22-F3DA-4AA5-9A7F-5529E3230D70}" destId="{9D90F6C9-B579-F74C-B04E-A4794B4C27B9}" srcOrd="0" destOrd="0" presId="urn:microsoft.com/office/officeart/2005/8/layout/vList2"/>
    <dgm:cxn modelId="{C815CA8D-2511-4741-952F-D8E7EB4F3F89}" type="presOf" srcId="{0AFDD876-6981-4E09-ABCB-C2183634CA6E}" destId="{3ACA67C5-B19D-604E-9669-3317CE6DC0CE}" srcOrd="0" destOrd="0" presId="urn:microsoft.com/office/officeart/2005/8/layout/vList2"/>
    <dgm:cxn modelId="{84C65C99-9F22-4EFC-AA96-DF9A4A9F42BA}" srcId="{367DCC3E-B9EB-4EC6-A30A-F182470E99FB}" destId="{4CFFBCB0-3A4D-4923-827E-B3C5DA4B9ACF}" srcOrd="3" destOrd="0" parTransId="{C537A183-0993-4E34-ADCD-91BA665A0218}" sibTransId="{31DD5E93-17C0-493A-8610-E30F3E484876}"/>
    <dgm:cxn modelId="{69EE6FB6-6B4F-432A-84FC-F70C6447C3C3}" srcId="{367DCC3E-B9EB-4EC6-A30A-F182470E99FB}" destId="{B00C9F14-779B-44F4-8EAE-A28EFAE570AD}" srcOrd="11" destOrd="0" parTransId="{8E895ADF-56BB-43B9-BB3B-5C530F88959D}" sibTransId="{24194ED0-EA46-4FC2-B704-609C9BFBE3F5}"/>
    <dgm:cxn modelId="{FA1D59BA-F4C3-401C-9550-3DCB0EB363FD}" srcId="{367DCC3E-B9EB-4EC6-A30A-F182470E99FB}" destId="{77C07C3F-267D-44EB-B2B5-80AAFBBD1E00}" srcOrd="6" destOrd="0" parTransId="{403F39E1-BF7D-43FB-8BC5-615A69F3AECD}" sibTransId="{AFEB7F89-59A7-4322-BB11-6B3B0CCF2A2E}"/>
    <dgm:cxn modelId="{649800BC-8D96-7D4D-AB3A-5913AEAB3F2B}" type="presOf" srcId="{4CFFBCB0-3A4D-4923-827E-B3C5DA4B9ACF}" destId="{E7335299-8985-B141-B047-F7738FAC746E}" srcOrd="0" destOrd="0" presId="urn:microsoft.com/office/officeart/2005/8/layout/vList2"/>
    <dgm:cxn modelId="{B71C02C7-A8BC-4FC0-897E-849B6F02D11F}" srcId="{367DCC3E-B9EB-4EC6-A30A-F182470E99FB}" destId="{CBAE0B22-F3DA-4AA5-9A7F-5529E3230D70}" srcOrd="10" destOrd="0" parTransId="{242FA2CB-B162-4F9D-A492-83D3DD359A36}" sibTransId="{7579D8C0-463B-42E5-9358-16262E57FC83}"/>
    <dgm:cxn modelId="{7F041DC8-754E-433E-AFF7-F5FEDDE9DA1F}" srcId="{367DCC3E-B9EB-4EC6-A30A-F182470E99FB}" destId="{AE232C5F-0D92-4658-B73C-74419BD521AA}" srcOrd="8" destOrd="0" parTransId="{6E79C27C-4DB4-4CD7-A3AF-D1306D99A5EF}" sibTransId="{8C372630-E045-4E32-AA89-DFEA645DF65D}"/>
    <dgm:cxn modelId="{804E87CA-F3C4-4955-B5C5-DDAEA0794931}" srcId="{367DCC3E-B9EB-4EC6-A30A-F182470E99FB}" destId="{0AFDD876-6981-4E09-ABCB-C2183634CA6E}" srcOrd="5" destOrd="0" parTransId="{8B68B7AC-1CDD-4401-AEED-9FE116A8DD91}" sibTransId="{42D3F5D5-A0BA-4DAE-86E3-43E97E95C995}"/>
    <dgm:cxn modelId="{F13C9DDD-5B2D-894D-8FA4-A8080E7A301B}" type="presOf" srcId="{4CDE0C1F-F900-4DB8-A757-7ADD70B8325A}" destId="{2FADE4A5-A257-D64B-970D-C88AEB4A1C19}" srcOrd="0" destOrd="0" presId="urn:microsoft.com/office/officeart/2005/8/layout/vList2"/>
    <dgm:cxn modelId="{5689C2E0-FAD5-0548-85C3-9FE8F5B4D983}" type="presOf" srcId="{B00C9F14-779B-44F4-8EAE-A28EFAE570AD}" destId="{D0157CAF-2009-EA43-BC61-2CA4FD58EEB8}" srcOrd="0" destOrd="0" presId="urn:microsoft.com/office/officeart/2005/8/layout/vList2"/>
    <dgm:cxn modelId="{9CE6CAE5-C18C-4C22-978E-AF6478EA7CFB}" srcId="{367DCC3E-B9EB-4EC6-A30A-F182470E99FB}" destId="{8DD57351-FCDF-4BC2-8CF0-B72AC1AEFE4E}" srcOrd="12" destOrd="0" parTransId="{375B4F8D-D913-4D35-AB05-65E77161AE2C}" sibTransId="{7AE11BF9-02DB-4230-BD68-C2D3FFA9BFA0}"/>
    <dgm:cxn modelId="{316D96F7-6AEB-4546-A75A-59C16DC3CC53}" srcId="{367DCC3E-B9EB-4EC6-A30A-F182470E99FB}" destId="{4CDE0C1F-F900-4DB8-A757-7ADD70B8325A}" srcOrd="1" destOrd="0" parTransId="{AD727698-F68B-4A66-9732-B474382EF656}" sibTransId="{2A841063-AB84-4BA9-B4FB-26647C3FEBEB}"/>
    <dgm:cxn modelId="{6B36F0FB-29B1-8143-A5C7-FCC85C6187F5}" type="presOf" srcId="{AE232C5F-0D92-4658-B73C-74419BD521AA}" destId="{F3C21B8E-C7D1-474B-9225-C0831C6C9D54}" srcOrd="0" destOrd="0" presId="urn:microsoft.com/office/officeart/2005/8/layout/vList2"/>
    <dgm:cxn modelId="{362473FE-4794-BD43-83AC-1C3C8529A152}" type="presOf" srcId="{F8915D9F-3AEF-498B-AA09-490B06AE7F0F}" destId="{4753774B-64FC-C548-A1B9-41AFF1A1B391}" srcOrd="0" destOrd="0" presId="urn:microsoft.com/office/officeart/2005/8/layout/vList2"/>
    <dgm:cxn modelId="{BEDFF9FF-9CA1-B543-AE4F-FFE86CBEC513}" type="presOf" srcId="{FFF7F16A-D0D0-4D58-A448-4001BB55EFA6}" destId="{69F2076B-62C0-DC46-9B65-CC306C2158B9}" srcOrd="0" destOrd="0" presId="urn:microsoft.com/office/officeart/2005/8/layout/vList2"/>
    <dgm:cxn modelId="{26B7A9E3-51D4-9D42-932E-5F084867FBBB}" type="presParOf" srcId="{FE6F001A-95AA-A54E-A452-22AB8E854D14}" destId="{69F2076B-62C0-DC46-9B65-CC306C2158B9}" srcOrd="0" destOrd="0" presId="urn:microsoft.com/office/officeart/2005/8/layout/vList2"/>
    <dgm:cxn modelId="{F4D9FFE3-4E16-C34A-A3EB-FAED80048EF2}" type="presParOf" srcId="{FE6F001A-95AA-A54E-A452-22AB8E854D14}" destId="{DD4E6F43-77AA-C441-88F7-52DEA9ADBD74}" srcOrd="1" destOrd="0" presId="urn:microsoft.com/office/officeart/2005/8/layout/vList2"/>
    <dgm:cxn modelId="{C40CFC07-FB35-F149-B110-83B2A7BAF1C8}" type="presParOf" srcId="{FE6F001A-95AA-A54E-A452-22AB8E854D14}" destId="{2FADE4A5-A257-D64B-970D-C88AEB4A1C19}" srcOrd="2" destOrd="0" presId="urn:microsoft.com/office/officeart/2005/8/layout/vList2"/>
    <dgm:cxn modelId="{919BB1DD-83CD-2A4E-9E4D-791EBDE7200E}" type="presParOf" srcId="{FE6F001A-95AA-A54E-A452-22AB8E854D14}" destId="{CF6971C6-B82F-A44D-81D8-5D7FF180A700}" srcOrd="3" destOrd="0" presId="urn:microsoft.com/office/officeart/2005/8/layout/vList2"/>
    <dgm:cxn modelId="{6F6713A7-EC19-314A-8528-09DB4A06B87F}" type="presParOf" srcId="{FE6F001A-95AA-A54E-A452-22AB8E854D14}" destId="{BAD0D078-8E92-254E-8DEE-AD1DA472F9A1}" srcOrd="4" destOrd="0" presId="urn:microsoft.com/office/officeart/2005/8/layout/vList2"/>
    <dgm:cxn modelId="{D031CCF5-7B2C-884D-8CC3-4EF54927D64D}" type="presParOf" srcId="{FE6F001A-95AA-A54E-A452-22AB8E854D14}" destId="{952BCA69-C0B6-304D-B507-3223D9B2D171}" srcOrd="5" destOrd="0" presId="urn:microsoft.com/office/officeart/2005/8/layout/vList2"/>
    <dgm:cxn modelId="{7FB341CF-D0D3-0647-96FF-A487FDB1FAB3}" type="presParOf" srcId="{FE6F001A-95AA-A54E-A452-22AB8E854D14}" destId="{E7335299-8985-B141-B047-F7738FAC746E}" srcOrd="6" destOrd="0" presId="urn:microsoft.com/office/officeart/2005/8/layout/vList2"/>
    <dgm:cxn modelId="{05852B60-CB21-AE4B-A481-02E1836E4C79}" type="presParOf" srcId="{FE6F001A-95AA-A54E-A452-22AB8E854D14}" destId="{AF358E6D-54D7-8C43-B23E-B5AA42569921}" srcOrd="7" destOrd="0" presId="urn:microsoft.com/office/officeart/2005/8/layout/vList2"/>
    <dgm:cxn modelId="{4B97134A-A8DD-C34F-8ED4-B9D441C2BAE3}" type="presParOf" srcId="{FE6F001A-95AA-A54E-A452-22AB8E854D14}" destId="{D1714DF5-BD76-7745-BA78-4B8272B8AF87}" srcOrd="8" destOrd="0" presId="urn:microsoft.com/office/officeart/2005/8/layout/vList2"/>
    <dgm:cxn modelId="{363D8E9F-99F4-0444-A9E3-DAE09007A5DA}" type="presParOf" srcId="{FE6F001A-95AA-A54E-A452-22AB8E854D14}" destId="{548152CE-AAB4-9D40-A4C4-163C3550F421}" srcOrd="9" destOrd="0" presId="urn:microsoft.com/office/officeart/2005/8/layout/vList2"/>
    <dgm:cxn modelId="{0F7107B9-AFA4-C445-8563-99BBB4C8243D}" type="presParOf" srcId="{FE6F001A-95AA-A54E-A452-22AB8E854D14}" destId="{3ACA67C5-B19D-604E-9669-3317CE6DC0CE}" srcOrd="10" destOrd="0" presId="urn:microsoft.com/office/officeart/2005/8/layout/vList2"/>
    <dgm:cxn modelId="{DB9E11D4-B7C7-C740-A0A2-BAD1E55A546B}" type="presParOf" srcId="{FE6F001A-95AA-A54E-A452-22AB8E854D14}" destId="{D0492200-8CC9-EE44-B60B-D10AC9EFBD33}" srcOrd="11" destOrd="0" presId="urn:microsoft.com/office/officeart/2005/8/layout/vList2"/>
    <dgm:cxn modelId="{A1DECF3A-B027-284A-BE89-7F3ABA36D66E}" type="presParOf" srcId="{FE6F001A-95AA-A54E-A452-22AB8E854D14}" destId="{8B74410D-3910-784E-A903-CFC8FDE04217}" srcOrd="12" destOrd="0" presId="urn:microsoft.com/office/officeart/2005/8/layout/vList2"/>
    <dgm:cxn modelId="{9AEB7652-63B2-4C4F-A928-FEA32BC62799}" type="presParOf" srcId="{FE6F001A-95AA-A54E-A452-22AB8E854D14}" destId="{19F449FF-5427-9641-AF14-A353E81E9188}" srcOrd="13" destOrd="0" presId="urn:microsoft.com/office/officeart/2005/8/layout/vList2"/>
    <dgm:cxn modelId="{223BF408-4EE9-8C4C-8CE1-3F7906F29B1B}" type="presParOf" srcId="{FE6F001A-95AA-A54E-A452-22AB8E854D14}" destId="{006C748F-E91F-4A4E-8D25-7E1A90047127}" srcOrd="14" destOrd="0" presId="urn:microsoft.com/office/officeart/2005/8/layout/vList2"/>
    <dgm:cxn modelId="{208D4901-8671-D843-8F57-D9F64B7C15C8}" type="presParOf" srcId="{FE6F001A-95AA-A54E-A452-22AB8E854D14}" destId="{15464CBD-4297-BF4D-9B57-91372D730C3A}" srcOrd="15" destOrd="0" presId="urn:microsoft.com/office/officeart/2005/8/layout/vList2"/>
    <dgm:cxn modelId="{FFE33C3A-967D-0248-AEF3-0F340F030691}" type="presParOf" srcId="{FE6F001A-95AA-A54E-A452-22AB8E854D14}" destId="{F3C21B8E-C7D1-474B-9225-C0831C6C9D54}" srcOrd="16" destOrd="0" presId="urn:microsoft.com/office/officeart/2005/8/layout/vList2"/>
    <dgm:cxn modelId="{4A7B28C9-CD8E-2E44-B729-C5F1215A7B95}" type="presParOf" srcId="{FE6F001A-95AA-A54E-A452-22AB8E854D14}" destId="{054B34AD-041D-594D-9EFD-BF9CF765F407}" srcOrd="17" destOrd="0" presId="urn:microsoft.com/office/officeart/2005/8/layout/vList2"/>
    <dgm:cxn modelId="{45F91687-348C-1D4A-8B33-F3820FCDB9F8}" type="presParOf" srcId="{FE6F001A-95AA-A54E-A452-22AB8E854D14}" destId="{4753774B-64FC-C548-A1B9-41AFF1A1B391}" srcOrd="18" destOrd="0" presId="urn:microsoft.com/office/officeart/2005/8/layout/vList2"/>
    <dgm:cxn modelId="{1023A65E-C343-7042-BA27-4022F315BCDC}" type="presParOf" srcId="{FE6F001A-95AA-A54E-A452-22AB8E854D14}" destId="{875444AB-4865-3447-852E-076175154C09}" srcOrd="19" destOrd="0" presId="urn:microsoft.com/office/officeart/2005/8/layout/vList2"/>
    <dgm:cxn modelId="{4EC14163-79E1-CE4D-90ED-8FFF7920B9DC}" type="presParOf" srcId="{FE6F001A-95AA-A54E-A452-22AB8E854D14}" destId="{9D90F6C9-B579-F74C-B04E-A4794B4C27B9}" srcOrd="20" destOrd="0" presId="urn:microsoft.com/office/officeart/2005/8/layout/vList2"/>
    <dgm:cxn modelId="{67F6C439-ED61-D240-AA2E-AD90E981D7F1}" type="presParOf" srcId="{FE6F001A-95AA-A54E-A452-22AB8E854D14}" destId="{D91B7A30-7837-AD44-BE0A-E33EE8F93C56}" srcOrd="21" destOrd="0" presId="urn:microsoft.com/office/officeart/2005/8/layout/vList2"/>
    <dgm:cxn modelId="{48306B0C-CD92-E443-9DA6-FD75566F39D9}" type="presParOf" srcId="{FE6F001A-95AA-A54E-A452-22AB8E854D14}" destId="{D0157CAF-2009-EA43-BC61-2CA4FD58EEB8}" srcOrd="22" destOrd="0" presId="urn:microsoft.com/office/officeart/2005/8/layout/vList2"/>
    <dgm:cxn modelId="{CD0D4893-FB47-974D-89DA-6A82224BDB1A}" type="presParOf" srcId="{FE6F001A-95AA-A54E-A452-22AB8E854D14}" destId="{5FD26D8F-962A-EC4E-849A-4ECCCBE1A6D5}" srcOrd="23" destOrd="0" presId="urn:microsoft.com/office/officeart/2005/8/layout/vList2"/>
    <dgm:cxn modelId="{CB63BC5D-BC6B-CC46-B610-987F3579D963}" type="presParOf" srcId="{FE6F001A-95AA-A54E-A452-22AB8E854D14}" destId="{565C7742-BBCA-2E46-AD73-1A8990C7D975}" srcOrd="2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19A8A4-6E24-489A-B0A6-7A5E612D845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B316082-263E-462E-A4DB-52BEF839B04B}">
      <dgm:prSet/>
      <dgm:spPr/>
      <dgm:t>
        <a:bodyPr/>
        <a:lstStyle/>
        <a:p>
          <a:r>
            <a:rPr lang="it-IT" b="1" u="sng" dirty="0"/>
            <a:t>Relations </a:t>
          </a:r>
          <a:r>
            <a:rPr lang="it-IT" b="1" u="sng" dirty="0" err="1"/>
            <a:t>internationales</a:t>
          </a:r>
          <a:r>
            <a:rPr lang="it-IT" b="1" u="sng" dirty="0"/>
            <a:t> et européennes </a:t>
          </a:r>
          <a:r>
            <a:rPr lang="it-IT" b="1" u="sng" dirty="0" err="1"/>
            <a:t>des</a:t>
          </a:r>
          <a:r>
            <a:rPr lang="it-IT" b="1" u="sng" dirty="0"/>
            <a:t> </a:t>
          </a:r>
          <a:r>
            <a:rPr lang="it-IT" b="1" u="sng" dirty="0" err="1"/>
            <a:t>Régions</a:t>
          </a:r>
          <a:endParaRPr lang="en-US" dirty="0"/>
        </a:p>
      </dgm:t>
    </dgm:pt>
    <dgm:pt modelId="{8E01596C-8CE6-405E-AD19-F0BDED071E8C}" type="parTrans" cxnId="{EA493370-88D3-4787-A6DD-4B63C568B6AD}">
      <dgm:prSet/>
      <dgm:spPr/>
      <dgm:t>
        <a:bodyPr/>
        <a:lstStyle/>
        <a:p>
          <a:endParaRPr lang="en-US"/>
        </a:p>
      </dgm:t>
    </dgm:pt>
    <dgm:pt modelId="{F9CC023D-063F-4D5A-8672-451E35B193D3}" type="sibTrans" cxnId="{EA493370-88D3-4787-A6DD-4B63C568B6AD}">
      <dgm:prSet/>
      <dgm:spPr/>
      <dgm:t>
        <a:bodyPr/>
        <a:lstStyle/>
        <a:p>
          <a:endParaRPr lang="en-US"/>
        </a:p>
      </dgm:t>
    </dgm:pt>
    <dgm:pt modelId="{5ED2E98D-08C5-46F5-925B-39615798B9E2}">
      <dgm:prSet/>
      <dgm:spPr/>
      <dgm:t>
        <a:bodyPr/>
        <a:lstStyle/>
        <a:p>
          <a:r>
            <a:rPr lang="it-IT" b="1" u="sng" dirty="0"/>
            <a:t>Commerce </a:t>
          </a:r>
          <a:r>
            <a:rPr lang="it-IT" b="1" u="sng" dirty="0" err="1"/>
            <a:t>extérieur</a:t>
          </a:r>
          <a:endParaRPr lang="en-US" dirty="0"/>
        </a:p>
      </dgm:t>
    </dgm:pt>
    <dgm:pt modelId="{9779C9D3-9022-4C46-BD3A-D7FF8BE8B46B}" type="parTrans" cxnId="{D50DB40F-FF95-456D-9383-318A17A7BB4A}">
      <dgm:prSet/>
      <dgm:spPr/>
      <dgm:t>
        <a:bodyPr/>
        <a:lstStyle/>
        <a:p>
          <a:endParaRPr lang="en-US"/>
        </a:p>
      </dgm:t>
    </dgm:pt>
    <dgm:pt modelId="{A9080C96-E002-4C1E-9550-CD2EE8A8E515}" type="sibTrans" cxnId="{D50DB40F-FF95-456D-9383-318A17A7BB4A}">
      <dgm:prSet/>
      <dgm:spPr/>
      <dgm:t>
        <a:bodyPr/>
        <a:lstStyle/>
        <a:p>
          <a:endParaRPr lang="en-US"/>
        </a:p>
      </dgm:t>
    </dgm:pt>
    <dgm:pt modelId="{63FD79AD-66C8-4B80-A41B-C6C82FDFEFFC}">
      <dgm:prSet/>
      <dgm:spPr/>
      <dgm:t>
        <a:bodyPr/>
        <a:lstStyle/>
        <a:p>
          <a:r>
            <a:rPr lang="it-IT" b="1" u="sng"/>
            <a:t>Professions libérales</a:t>
          </a:r>
          <a:endParaRPr lang="en-US"/>
        </a:p>
      </dgm:t>
    </dgm:pt>
    <dgm:pt modelId="{8BC52E32-5EEF-4281-A3E8-121521D1BC42}" type="parTrans" cxnId="{855693B2-768A-48A1-89B0-50DED85353F8}">
      <dgm:prSet/>
      <dgm:spPr/>
      <dgm:t>
        <a:bodyPr/>
        <a:lstStyle/>
        <a:p>
          <a:endParaRPr lang="en-US"/>
        </a:p>
      </dgm:t>
    </dgm:pt>
    <dgm:pt modelId="{34904381-6255-4933-8CF7-340AF882A9BC}" type="sibTrans" cxnId="{855693B2-768A-48A1-89B0-50DED85353F8}">
      <dgm:prSet/>
      <dgm:spPr/>
      <dgm:t>
        <a:bodyPr/>
        <a:lstStyle/>
        <a:p>
          <a:endParaRPr lang="en-US"/>
        </a:p>
      </dgm:t>
    </dgm:pt>
    <dgm:pt modelId="{33B538AF-B711-4E2A-BB57-C66CB64BBBDF}">
      <dgm:prSet/>
      <dgm:spPr/>
      <dgm:t>
        <a:bodyPr/>
        <a:lstStyle/>
        <a:p>
          <a:r>
            <a:rPr lang="it-IT" b="1" u="sng"/>
            <a:t>Protection civile</a:t>
          </a:r>
          <a:endParaRPr lang="en-US"/>
        </a:p>
      </dgm:t>
    </dgm:pt>
    <dgm:pt modelId="{87672345-7CF1-47FB-B378-C9DC571999EB}" type="parTrans" cxnId="{7E6D4CAD-36D0-473D-AFA0-E03E4B2C1C73}">
      <dgm:prSet/>
      <dgm:spPr/>
      <dgm:t>
        <a:bodyPr/>
        <a:lstStyle/>
        <a:p>
          <a:endParaRPr lang="en-US"/>
        </a:p>
      </dgm:t>
    </dgm:pt>
    <dgm:pt modelId="{49372E03-6B10-435D-BA6B-8377F3CE72F3}" type="sibTrans" cxnId="{7E6D4CAD-36D0-473D-AFA0-E03E4B2C1C73}">
      <dgm:prSet/>
      <dgm:spPr/>
      <dgm:t>
        <a:bodyPr/>
        <a:lstStyle/>
        <a:p>
          <a:endParaRPr lang="en-US"/>
        </a:p>
      </dgm:t>
    </dgm:pt>
    <dgm:pt modelId="{5087A256-E05D-40A0-952C-E0119AFED8D6}">
      <dgm:prSet/>
      <dgm:spPr/>
      <dgm:t>
        <a:bodyPr/>
        <a:lstStyle/>
        <a:p>
          <a:r>
            <a:rPr lang="it-IT"/>
            <a:t>Retraites complémentaires</a:t>
          </a:r>
          <a:endParaRPr lang="en-US"/>
        </a:p>
      </dgm:t>
    </dgm:pt>
    <dgm:pt modelId="{7C033B2B-225A-4331-84F4-D20B39C4EFBE}" type="parTrans" cxnId="{DB9D1CA5-4484-4708-8942-530F9637EEA8}">
      <dgm:prSet/>
      <dgm:spPr/>
      <dgm:t>
        <a:bodyPr/>
        <a:lstStyle/>
        <a:p>
          <a:endParaRPr lang="en-US"/>
        </a:p>
      </dgm:t>
    </dgm:pt>
    <dgm:pt modelId="{429FE44E-05E6-4823-B114-2D49BCECF200}" type="sibTrans" cxnId="{DB9D1CA5-4484-4708-8942-530F9637EEA8}">
      <dgm:prSet/>
      <dgm:spPr/>
      <dgm:t>
        <a:bodyPr/>
        <a:lstStyle/>
        <a:p>
          <a:endParaRPr lang="en-US"/>
        </a:p>
      </dgm:t>
    </dgm:pt>
    <dgm:pt modelId="{767E3829-AFC2-4080-AE9F-8FFAF6BB21B7}">
      <dgm:prSet/>
      <dgm:spPr/>
      <dgm:t>
        <a:bodyPr/>
        <a:lstStyle/>
        <a:p>
          <a:r>
            <a:rPr lang="it-IT"/>
            <a:t>Caisses d'épargne, sociétés de crédit à caractère régional, établissements de crédit foncier et agricole à caractère régional</a:t>
          </a:r>
          <a:endParaRPr lang="en-US"/>
        </a:p>
      </dgm:t>
    </dgm:pt>
    <dgm:pt modelId="{7B89794A-828B-49E2-AFA0-6BD4D84E4FA1}" type="parTrans" cxnId="{CB0EE312-9AE2-45E0-9426-E0AC65704BE4}">
      <dgm:prSet/>
      <dgm:spPr/>
      <dgm:t>
        <a:bodyPr/>
        <a:lstStyle/>
        <a:p>
          <a:endParaRPr lang="en-US"/>
        </a:p>
      </dgm:t>
    </dgm:pt>
    <dgm:pt modelId="{32A46097-90BB-48DC-9C47-74A2531DB2D5}" type="sibTrans" cxnId="{CB0EE312-9AE2-45E0-9426-E0AC65704BE4}">
      <dgm:prSet/>
      <dgm:spPr/>
      <dgm:t>
        <a:bodyPr/>
        <a:lstStyle/>
        <a:p>
          <a:endParaRPr lang="en-US"/>
        </a:p>
      </dgm:t>
    </dgm:pt>
    <dgm:pt modelId="{0B21F622-2D56-C84C-8B6B-7EDFF66BD3E5}" type="pres">
      <dgm:prSet presAssocID="{F619A8A4-6E24-489A-B0A6-7A5E612D8450}" presName="linear" presStyleCnt="0">
        <dgm:presLayoutVars>
          <dgm:animLvl val="lvl"/>
          <dgm:resizeHandles val="exact"/>
        </dgm:presLayoutVars>
      </dgm:prSet>
      <dgm:spPr/>
    </dgm:pt>
    <dgm:pt modelId="{D83A0F5C-F639-8846-A571-3CFF62F39C31}" type="pres">
      <dgm:prSet presAssocID="{BB316082-263E-462E-A4DB-52BEF839B04B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FEA1308-BD88-9149-9348-8DA3087FA47D}" type="pres">
      <dgm:prSet presAssocID="{F9CC023D-063F-4D5A-8672-451E35B193D3}" presName="spacer" presStyleCnt="0"/>
      <dgm:spPr/>
    </dgm:pt>
    <dgm:pt modelId="{C7848B43-6A1A-D842-B378-F74FA9C6EA01}" type="pres">
      <dgm:prSet presAssocID="{5ED2E98D-08C5-46F5-925B-39615798B9E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5D565D7-D101-DE4C-A98D-87FB5ECBEB6E}" type="pres">
      <dgm:prSet presAssocID="{A9080C96-E002-4C1E-9550-CD2EE8A8E515}" presName="spacer" presStyleCnt="0"/>
      <dgm:spPr/>
    </dgm:pt>
    <dgm:pt modelId="{E206ABF0-3838-9B4A-85D6-E04124A7174A}" type="pres">
      <dgm:prSet presAssocID="{63FD79AD-66C8-4B80-A41B-C6C82FDFEFF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74CC24F-16E6-B246-88EA-2C07027FDAA4}" type="pres">
      <dgm:prSet presAssocID="{34904381-6255-4933-8CF7-340AF882A9BC}" presName="spacer" presStyleCnt="0"/>
      <dgm:spPr/>
    </dgm:pt>
    <dgm:pt modelId="{EE73FF88-8F0F-2A4B-A02A-D1155B0510CB}" type="pres">
      <dgm:prSet presAssocID="{33B538AF-B711-4E2A-BB57-C66CB64BBBD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10D1B89-E8F2-9D49-8167-E1C063FF6537}" type="pres">
      <dgm:prSet presAssocID="{49372E03-6B10-435D-BA6B-8377F3CE72F3}" presName="spacer" presStyleCnt="0"/>
      <dgm:spPr/>
    </dgm:pt>
    <dgm:pt modelId="{4B93E10F-3DF3-2F4E-A77C-04E3E1412678}" type="pres">
      <dgm:prSet presAssocID="{5087A256-E05D-40A0-952C-E0119AFED8D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F37D751-1D90-5449-813B-4646219FA7F2}" type="pres">
      <dgm:prSet presAssocID="{429FE44E-05E6-4823-B114-2D49BCECF200}" presName="spacer" presStyleCnt="0"/>
      <dgm:spPr/>
    </dgm:pt>
    <dgm:pt modelId="{D81F3DF5-308D-014D-B2B7-3E995857214C}" type="pres">
      <dgm:prSet presAssocID="{767E3829-AFC2-4080-AE9F-8FFAF6BB21B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50DB40F-FF95-456D-9383-318A17A7BB4A}" srcId="{F619A8A4-6E24-489A-B0A6-7A5E612D8450}" destId="{5ED2E98D-08C5-46F5-925B-39615798B9E2}" srcOrd="1" destOrd="0" parTransId="{9779C9D3-9022-4C46-BD3A-D7FF8BE8B46B}" sibTransId="{A9080C96-E002-4C1E-9550-CD2EE8A8E515}"/>
    <dgm:cxn modelId="{CB0EE312-9AE2-45E0-9426-E0AC65704BE4}" srcId="{F619A8A4-6E24-489A-B0A6-7A5E612D8450}" destId="{767E3829-AFC2-4080-AE9F-8FFAF6BB21B7}" srcOrd="5" destOrd="0" parTransId="{7B89794A-828B-49E2-AFA0-6BD4D84E4FA1}" sibTransId="{32A46097-90BB-48DC-9C47-74A2531DB2D5}"/>
    <dgm:cxn modelId="{178B5521-A092-A849-BBBD-79213C0E0EC8}" type="presOf" srcId="{63FD79AD-66C8-4B80-A41B-C6C82FDFEFFC}" destId="{E206ABF0-3838-9B4A-85D6-E04124A7174A}" srcOrd="0" destOrd="0" presId="urn:microsoft.com/office/officeart/2005/8/layout/vList2"/>
    <dgm:cxn modelId="{868B3F3A-CA1D-9F4C-9A85-D86FB5FA49C6}" type="presOf" srcId="{5087A256-E05D-40A0-952C-E0119AFED8D6}" destId="{4B93E10F-3DF3-2F4E-A77C-04E3E1412678}" srcOrd="0" destOrd="0" presId="urn:microsoft.com/office/officeart/2005/8/layout/vList2"/>
    <dgm:cxn modelId="{EA493370-88D3-4787-A6DD-4B63C568B6AD}" srcId="{F619A8A4-6E24-489A-B0A6-7A5E612D8450}" destId="{BB316082-263E-462E-A4DB-52BEF839B04B}" srcOrd="0" destOrd="0" parTransId="{8E01596C-8CE6-405E-AD19-F0BDED071E8C}" sibTransId="{F9CC023D-063F-4D5A-8672-451E35B193D3}"/>
    <dgm:cxn modelId="{DB9D1CA5-4484-4708-8942-530F9637EEA8}" srcId="{F619A8A4-6E24-489A-B0A6-7A5E612D8450}" destId="{5087A256-E05D-40A0-952C-E0119AFED8D6}" srcOrd="4" destOrd="0" parTransId="{7C033B2B-225A-4331-84F4-D20B39C4EFBE}" sibTransId="{429FE44E-05E6-4823-B114-2D49BCECF200}"/>
    <dgm:cxn modelId="{27572BAC-6D02-2548-A1A4-9608BE04EB53}" type="presOf" srcId="{5ED2E98D-08C5-46F5-925B-39615798B9E2}" destId="{C7848B43-6A1A-D842-B378-F74FA9C6EA01}" srcOrd="0" destOrd="0" presId="urn:microsoft.com/office/officeart/2005/8/layout/vList2"/>
    <dgm:cxn modelId="{7E6D4CAD-36D0-473D-AFA0-E03E4B2C1C73}" srcId="{F619A8A4-6E24-489A-B0A6-7A5E612D8450}" destId="{33B538AF-B711-4E2A-BB57-C66CB64BBBDF}" srcOrd="3" destOrd="0" parTransId="{87672345-7CF1-47FB-B378-C9DC571999EB}" sibTransId="{49372E03-6B10-435D-BA6B-8377F3CE72F3}"/>
    <dgm:cxn modelId="{855693B2-768A-48A1-89B0-50DED85353F8}" srcId="{F619A8A4-6E24-489A-B0A6-7A5E612D8450}" destId="{63FD79AD-66C8-4B80-A41B-C6C82FDFEFFC}" srcOrd="2" destOrd="0" parTransId="{8BC52E32-5EEF-4281-A3E8-121521D1BC42}" sibTransId="{34904381-6255-4933-8CF7-340AF882A9BC}"/>
    <dgm:cxn modelId="{6610A9B8-06FD-7A4F-A4EE-F481F4656742}" type="presOf" srcId="{33B538AF-B711-4E2A-BB57-C66CB64BBBDF}" destId="{EE73FF88-8F0F-2A4B-A02A-D1155B0510CB}" srcOrd="0" destOrd="0" presId="urn:microsoft.com/office/officeart/2005/8/layout/vList2"/>
    <dgm:cxn modelId="{966EF7C0-CC8A-9A4E-82AD-F3E58270FD13}" type="presOf" srcId="{767E3829-AFC2-4080-AE9F-8FFAF6BB21B7}" destId="{D81F3DF5-308D-014D-B2B7-3E995857214C}" srcOrd="0" destOrd="0" presId="urn:microsoft.com/office/officeart/2005/8/layout/vList2"/>
    <dgm:cxn modelId="{54FFC4C2-EE60-A14E-BFE9-27C2BCB3BAA8}" type="presOf" srcId="{F619A8A4-6E24-489A-B0A6-7A5E612D8450}" destId="{0B21F622-2D56-C84C-8B6B-7EDFF66BD3E5}" srcOrd="0" destOrd="0" presId="urn:microsoft.com/office/officeart/2005/8/layout/vList2"/>
    <dgm:cxn modelId="{4D08ABD8-D0CA-0F45-8474-5659D6ECF620}" type="presOf" srcId="{BB316082-263E-462E-A4DB-52BEF839B04B}" destId="{D83A0F5C-F639-8846-A571-3CFF62F39C31}" srcOrd="0" destOrd="0" presId="urn:microsoft.com/office/officeart/2005/8/layout/vList2"/>
    <dgm:cxn modelId="{9D9D9640-0BFB-2045-86F4-98DDA34A69E4}" type="presParOf" srcId="{0B21F622-2D56-C84C-8B6B-7EDFF66BD3E5}" destId="{D83A0F5C-F639-8846-A571-3CFF62F39C31}" srcOrd="0" destOrd="0" presId="urn:microsoft.com/office/officeart/2005/8/layout/vList2"/>
    <dgm:cxn modelId="{AD864401-3DCE-5643-9D65-CF9487C2033A}" type="presParOf" srcId="{0B21F622-2D56-C84C-8B6B-7EDFF66BD3E5}" destId="{7FEA1308-BD88-9149-9348-8DA3087FA47D}" srcOrd="1" destOrd="0" presId="urn:microsoft.com/office/officeart/2005/8/layout/vList2"/>
    <dgm:cxn modelId="{1FFE4F51-A9D8-1E42-A3A4-B26F284D9439}" type="presParOf" srcId="{0B21F622-2D56-C84C-8B6B-7EDFF66BD3E5}" destId="{C7848B43-6A1A-D842-B378-F74FA9C6EA01}" srcOrd="2" destOrd="0" presId="urn:microsoft.com/office/officeart/2005/8/layout/vList2"/>
    <dgm:cxn modelId="{C5FD9EC7-7C5E-3E4C-A719-9495BFA2C1F2}" type="presParOf" srcId="{0B21F622-2D56-C84C-8B6B-7EDFF66BD3E5}" destId="{E5D565D7-D101-DE4C-A98D-87FB5ECBEB6E}" srcOrd="3" destOrd="0" presId="urn:microsoft.com/office/officeart/2005/8/layout/vList2"/>
    <dgm:cxn modelId="{BC8CB3FF-8A32-B845-9F07-AC26CEA684CA}" type="presParOf" srcId="{0B21F622-2D56-C84C-8B6B-7EDFF66BD3E5}" destId="{E206ABF0-3838-9B4A-85D6-E04124A7174A}" srcOrd="4" destOrd="0" presId="urn:microsoft.com/office/officeart/2005/8/layout/vList2"/>
    <dgm:cxn modelId="{9830D466-8991-5442-A572-02985E11E967}" type="presParOf" srcId="{0B21F622-2D56-C84C-8B6B-7EDFF66BD3E5}" destId="{174CC24F-16E6-B246-88EA-2C07027FDAA4}" srcOrd="5" destOrd="0" presId="urn:microsoft.com/office/officeart/2005/8/layout/vList2"/>
    <dgm:cxn modelId="{61DCF1A0-BCA4-4F46-B460-582F3840505F}" type="presParOf" srcId="{0B21F622-2D56-C84C-8B6B-7EDFF66BD3E5}" destId="{EE73FF88-8F0F-2A4B-A02A-D1155B0510CB}" srcOrd="6" destOrd="0" presId="urn:microsoft.com/office/officeart/2005/8/layout/vList2"/>
    <dgm:cxn modelId="{5E580892-C3AA-E346-AEC2-33FEDC011F9B}" type="presParOf" srcId="{0B21F622-2D56-C84C-8B6B-7EDFF66BD3E5}" destId="{410D1B89-E8F2-9D49-8167-E1C063FF6537}" srcOrd="7" destOrd="0" presId="urn:microsoft.com/office/officeart/2005/8/layout/vList2"/>
    <dgm:cxn modelId="{5CC5D658-D780-5A4D-8C9C-A281FFC259DD}" type="presParOf" srcId="{0B21F622-2D56-C84C-8B6B-7EDFF66BD3E5}" destId="{4B93E10F-3DF3-2F4E-A77C-04E3E1412678}" srcOrd="8" destOrd="0" presId="urn:microsoft.com/office/officeart/2005/8/layout/vList2"/>
    <dgm:cxn modelId="{AD199BFA-14F4-754A-8435-D9CD5AC9F1CB}" type="presParOf" srcId="{0B21F622-2D56-C84C-8B6B-7EDFF66BD3E5}" destId="{7F37D751-1D90-5449-813B-4646219FA7F2}" srcOrd="9" destOrd="0" presId="urn:microsoft.com/office/officeart/2005/8/layout/vList2"/>
    <dgm:cxn modelId="{86F07CB4-11DC-414E-B7A6-4664F3E9B978}" type="presParOf" srcId="{0B21F622-2D56-C84C-8B6B-7EDFF66BD3E5}" destId="{D81F3DF5-308D-014D-B2B7-3E995857214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47AD9C-B4FA-44CC-97C7-C077B4BDAAA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19556C7-DC3A-465C-A73E-23DF8332C01C}">
      <dgm:prSet/>
      <dgm:spPr/>
      <dgm:t>
        <a:bodyPr/>
        <a:lstStyle/>
        <a:p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problèmes</a:t>
          </a:r>
          <a:r>
            <a:rPr lang="it-IT" b="1" dirty="0"/>
            <a:t> de la forme </a:t>
          </a:r>
          <a:r>
            <a:rPr lang="it-IT" b="1" dirty="0" err="1"/>
            <a:t>parlementaire</a:t>
          </a:r>
          <a:r>
            <a:rPr lang="it-IT" b="1" dirty="0"/>
            <a:t> de </a:t>
          </a:r>
          <a:r>
            <a:rPr lang="it-IT" b="1" dirty="0" err="1"/>
            <a:t>gouvernement</a:t>
          </a:r>
          <a:r>
            <a:rPr lang="it-IT" b="1" dirty="0"/>
            <a:t>: </a:t>
          </a:r>
          <a:r>
            <a:rPr lang="it-IT" b="1" dirty="0" err="1"/>
            <a:t>instabilité</a:t>
          </a:r>
          <a:r>
            <a:rPr lang="it-IT" b="1" dirty="0"/>
            <a:t>, "revirements", </a:t>
          </a:r>
          <a:r>
            <a:rPr lang="it-IT" b="1" dirty="0" err="1"/>
            <a:t>gouvernements</a:t>
          </a:r>
          <a:r>
            <a:rPr lang="it-IT" b="1" dirty="0"/>
            <a:t> d'union </a:t>
          </a:r>
          <a:r>
            <a:rPr lang="it-IT" b="1" dirty="0" err="1"/>
            <a:t>nationale</a:t>
          </a:r>
          <a:r>
            <a:rPr lang="it-IT" b="1" dirty="0"/>
            <a:t>, </a:t>
          </a:r>
          <a:r>
            <a:rPr lang="it-IT" b="1" dirty="0" err="1"/>
            <a:t>gouvernements</a:t>
          </a:r>
          <a:r>
            <a:rPr lang="it-IT" b="1" dirty="0"/>
            <a:t> techniques, etc.</a:t>
          </a:r>
          <a:endParaRPr lang="en-US" b="1" dirty="0"/>
        </a:p>
      </dgm:t>
    </dgm:pt>
    <dgm:pt modelId="{E8A1E6BB-4562-4951-9798-3E1585E9C244}" type="parTrans" cxnId="{3C5D0D85-946D-4AC0-8589-9AF28BD53BE6}">
      <dgm:prSet/>
      <dgm:spPr/>
      <dgm:t>
        <a:bodyPr/>
        <a:lstStyle/>
        <a:p>
          <a:endParaRPr lang="en-US"/>
        </a:p>
      </dgm:t>
    </dgm:pt>
    <dgm:pt modelId="{8303D5E7-7815-4643-84A9-7DB1991F06EF}" type="sibTrans" cxnId="{3C5D0D85-946D-4AC0-8589-9AF28BD53BE6}">
      <dgm:prSet/>
      <dgm:spPr/>
      <dgm:t>
        <a:bodyPr/>
        <a:lstStyle/>
        <a:p>
          <a:endParaRPr lang="en-US"/>
        </a:p>
      </dgm:t>
    </dgm:pt>
    <dgm:pt modelId="{B0C21766-4D48-4612-92AA-EF2C45E0EA40}">
      <dgm:prSet/>
      <dgm:spPr/>
      <dgm:t>
        <a:bodyPr/>
        <a:lstStyle/>
        <a:p>
          <a:r>
            <a:rPr lang="it-IT" b="1" dirty="0"/>
            <a:t>Le </a:t>
          </a:r>
          <a:r>
            <a:rPr lang="it-IT" b="1" dirty="0" err="1"/>
            <a:t>présidentialisme</a:t>
          </a:r>
          <a:r>
            <a:rPr lang="it-IT" b="1" dirty="0"/>
            <a:t> ("</a:t>
          </a:r>
          <a:r>
            <a:rPr lang="it-IT" b="1" dirty="0" err="1"/>
            <a:t>élection</a:t>
          </a:r>
          <a:r>
            <a:rPr lang="it-IT" b="1" dirty="0"/>
            <a:t> </a:t>
          </a:r>
          <a:r>
            <a:rPr lang="it-IT" b="1" dirty="0" err="1"/>
            <a:t>directe</a:t>
          </a:r>
          <a:r>
            <a:rPr lang="it-IT" b="1" dirty="0"/>
            <a:t> de l'</a:t>
          </a:r>
          <a:r>
            <a:rPr lang="it-IT" b="1" dirty="0" err="1"/>
            <a:t>exécutif</a:t>
          </a:r>
          <a:r>
            <a:rPr lang="it-IT" b="1" dirty="0"/>
            <a:t>") a </a:t>
          </a:r>
          <a:r>
            <a:rPr lang="it-IT" b="1" dirty="0" err="1"/>
            <a:t>été</a:t>
          </a:r>
          <a:r>
            <a:rPr lang="it-IT" b="1" dirty="0"/>
            <a:t> </a:t>
          </a:r>
          <a:r>
            <a:rPr lang="it-IT" b="1" dirty="0" err="1"/>
            <a:t>mentionné</a:t>
          </a:r>
          <a:r>
            <a:rPr lang="it-IT" b="1" dirty="0"/>
            <a:t> </a:t>
          </a:r>
          <a:r>
            <a:rPr lang="it-IT" b="1" dirty="0" err="1"/>
            <a:t>dans</a:t>
          </a:r>
          <a:r>
            <a:rPr lang="it-IT" b="1" dirty="0"/>
            <a:t> le </a:t>
          </a:r>
          <a:r>
            <a:rPr lang="it-IT" b="1" dirty="0" err="1"/>
            <a:t>programme</a:t>
          </a:r>
          <a:r>
            <a:rPr lang="it-IT" b="1" dirty="0"/>
            <a:t> </a:t>
          </a:r>
          <a:r>
            <a:rPr lang="it-IT" b="1" dirty="0" err="1"/>
            <a:t>électoral</a:t>
          </a:r>
          <a:r>
            <a:rPr lang="it-IT" b="1" dirty="0"/>
            <a:t> de la </a:t>
          </a:r>
          <a:r>
            <a:rPr lang="it-IT" b="1" dirty="0" err="1"/>
            <a:t>coalition</a:t>
          </a:r>
          <a:r>
            <a:rPr lang="it-IT" b="1" dirty="0"/>
            <a:t> qui a </a:t>
          </a:r>
          <a:r>
            <a:rPr lang="it-IT" b="1" dirty="0" err="1"/>
            <a:t>remporté</a:t>
          </a:r>
          <a:r>
            <a:rPr lang="it-IT" b="1" dirty="0"/>
            <a:t>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dernières</a:t>
          </a:r>
          <a:r>
            <a:rPr lang="it-IT" b="1" dirty="0"/>
            <a:t> </a:t>
          </a:r>
          <a:r>
            <a:rPr lang="it-IT" b="1" dirty="0" err="1"/>
            <a:t>élections</a:t>
          </a:r>
          <a:endParaRPr lang="en-US" b="1" dirty="0"/>
        </a:p>
      </dgm:t>
    </dgm:pt>
    <dgm:pt modelId="{6824C0FD-4850-4294-B251-BB5C92304008}" type="parTrans" cxnId="{A7F1E021-0F0D-4B3E-9D95-A58E979E7FF2}">
      <dgm:prSet/>
      <dgm:spPr/>
      <dgm:t>
        <a:bodyPr/>
        <a:lstStyle/>
        <a:p>
          <a:endParaRPr lang="en-US"/>
        </a:p>
      </dgm:t>
    </dgm:pt>
    <dgm:pt modelId="{682BE84F-636B-4B8A-A30D-8DA39CC8B6F3}" type="sibTrans" cxnId="{A7F1E021-0F0D-4B3E-9D95-A58E979E7FF2}">
      <dgm:prSet/>
      <dgm:spPr/>
      <dgm:t>
        <a:bodyPr/>
        <a:lstStyle/>
        <a:p>
          <a:endParaRPr lang="en-US"/>
        </a:p>
      </dgm:t>
    </dgm:pt>
    <dgm:pt modelId="{5DD398BC-C0E0-482E-AD56-68A34CCD087B}">
      <dgm:prSet/>
      <dgm:spPr/>
      <dgm:t>
        <a:bodyPr/>
        <a:lstStyle/>
        <a:p>
          <a:r>
            <a:rPr lang="it-IT" b="1" dirty="0"/>
            <a:t>Le </a:t>
          </a:r>
          <a:r>
            <a:rPr lang="it-IT" b="1" dirty="0" err="1"/>
            <a:t>choix</a:t>
          </a:r>
          <a:r>
            <a:rPr lang="it-IT" b="1" dirty="0"/>
            <a:t> </a:t>
          </a:r>
          <a:r>
            <a:rPr lang="it-IT" b="1" dirty="0" err="1"/>
            <a:t>du</a:t>
          </a:r>
          <a:r>
            <a:rPr lang="it-IT" b="1" dirty="0"/>
            <a:t> «</a:t>
          </a:r>
          <a:r>
            <a:rPr lang="it-IT" b="1" dirty="0" err="1"/>
            <a:t>Premierat</a:t>
          </a:r>
          <a:r>
            <a:rPr lang="it-IT" b="1" dirty="0"/>
            <a:t> </a:t>
          </a:r>
          <a:r>
            <a:rPr lang="it-IT" b="1" dirty="0" err="1"/>
            <a:t>électif</a:t>
          </a:r>
          <a:r>
            <a:rPr lang="it-IT" b="1" dirty="0"/>
            <a:t>»: forme </a:t>
          </a:r>
          <a:r>
            <a:rPr lang="it-IT" b="1" dirty="0" err="1"/>
            <a:t>parlementaire</a:t>
          </a:r>
          <a:r>
            <a:rPr lang="it-IT" b="1" dirty="0"/>
            <a:t> de </a:t>
          </a:r>
          <a:r>
            <a:rPr lang="it-IT" b="1" dirty="0" err="1"/>
            <a:t>gouvernement</a:t>
          </a:r>
          <a:r>
            <a:rPr lang="it-IT" b="1" dirty="0"/>
            <a:t> </a:t>
          </a:r>
          <a:r>
            <a:rPr lang="it-IT" b="1" dirty="0" err="1"/>
            <a:t>complétée</a:t>
          </a:r>
          <a:r>
            <a:rPr lang="it-IT" b="1" dirty="0"/>
            <a:t> par la </a:t>
          </a:r>
          <a:r>
            <a:rPr lang="it-IT" b="1" dirty="0" err="1"/>
            <a:t>règle</a:t>
          </a:r>
          <a:r>
            <a:rPr lang="it-IT" b="1" dirty="0"/>
            <a:t> "</a:t>
          </a:r>
          <a:r>
            <a:rPr lang="it-IT" b="1" dirty="0" err="1"/>
            <a:t>simul</a:t>
          </a:r>
          <a:r>
            <a:rPr lang="it-IT" b="1" dirty="0"/>
            <a:t> </a:t>
          </a:r>
          <a:r>
            <a:rPr lang="it-IT" b="1" dirty="0" err="1"/>
            <a:t>stabunt</a:t>
          </a:r>
          <a:r>
            <a:rPr lang="it-IT" b="1" dirty="0"/>
            <a:t> </a:t>
          </a:r>
          <a:r>
            <a:rPr lang="it-IT" b="1" dirty="0" err="1"/>
            <a:t>simul</a:t>
          </a:r>
          <a:r>
            <a:rPr lang="it-IT" b="1" dirty="0"/>
            <a:t> </a:t>
          </a:r>
          <a:r>
            <a:rPr lang="it-IT" b="1" dirty="0" err="1"/>
            <a:t>cadent</a:t>
          </a:r>
          <a:r>
            <a:rPr lang="it-IT" b="1" dirty="0"/>
            <a:t>" (</a:t>
          </a:r>
          <a:r>
            <a:rPr lang="it-IT" b="1" dirty="0" err="1"/>
            <a:t>déjà</a:t>
          </a:r>
          <a:r>
            <a:rPr lang="it-IT" b="1" dirty="0"/>
            <a:t> </a:t>
          </a:r>
          <a:r>
            <a:rPr lang="it-IT" b="1" dirty="0" err="1"/>
            <a:t>utilisée</a:t>
          </a:r>
          <a:r>
            <a:rPr lang="it-IT" b="1" dirty="0"/>
            <a:t> en Italie </a:t>
          </a:r>
          <a:r>
            <a:rPr lang="it-IT" b="1" dirty="0" err="1"/>
            <a:t>dans</a:t>
          </a:r>
          <a:r>
            <a:rPr lang="it-IT" b="1" dirty="0"/>
            <a:t>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collectivités</a:t>
          </a:r>
          <a:r>
            <a:rPr lang="it-IT" b="1" dirty="0"/>
            <a:t> </a:t>
          </a:r>
          <a:r>
            <a:rPr lang="it-IT" b="1" dirty="0" err="1"/>
            <a:t>locales</a:t>
          </a:r>
          <a:r>
            <a:rPr lang="it-IT" b="1" dirty="0"/>
            <a:t> et </a:t>
          </a:r>
          <a:r>
            <a:rPr lang="it-IT" b="1" dirty="0" err="1"/>
            <a:t>régionales</a:t>
          </a:r>
          <a:r>
            <a:rPr lang="it-IT" b="1" dirty="0"/>
            <a:t>) </a:t>
          </a:r>
          <a:r>
            <a:rPr lang="it-IT" b="1" dirty="0" err="1"/>
            <a:t>avec</a:t>
          </a:r>
          <a:r>
            <a:rPr lang="it-IT" b="1" dirty="0"/>
            <a:t> </a:t>
          </a:r>
          <a:r>
            <a:rPr lang="it-IT" b="1" dirty="0" err="1"/>
            <a:t>quelques</a:t>
          </a:r>
          <a:r>
            <a:rPr lang="it-IT" b="1" dirty="0"/>
            <a:t> </a:t>
          </a:r>
          <a:r>
            <a:rPr lang="it-IT" b="1" dirty="0" err="1"/>
            <a:t>corrections</a:t>
          </a:r>
          <a:endParaRPr lang="en-US" b="1" dirty="0"/>
        </a:p>
      </dgm:t>
    </dgm:pt>
    <dgm:pt modelId="{91587F0F-0EA2-4968-BBD1-F8B617DBF054}" type="parTrans" cxnId="{94AD25B2-4959-49A6-BF24-D0DDE5B17EDC}">
      <dgm:prSet/>
      <dgm:spPr/>
      <dgm:t>
        <a:bodyPr/>
        <a:lstStyle/>
        <a:p>
          <a:endParaRPr lang="en-US"/>
        </a:p>
      </dgm:t>
    </dgm:pt>
    <dgm:pt modelId="{E03003C0-81FA-4082-A2B8-06F05D01079F}" type="sibTrans" cxnId="{94AD25B2-4959-49A6-BF24-D0DDE5B17EDC}">
      <dgm:prSet/>
      <dgm:spPr/>
      <dgm:t>
        <a:bodyPr/>
        <a:lstStyle/>
        <a:p>
          <a:endParaRPr lang="en-US"/>
        </a:p>
      </dgm:t>
    </dgm:pt>
    <dgm:pt modelId="{E3FFA412-6BB2-4F69-90D7-E280C15B136C}">
      <dgm:prSet/>
      <dgm:spPr/>
      <dgm:t>
        <a:bodyPr/>
        <a:lstStyle/>
        <a:p>
          <a:r>
            <a:rPr lang="it-IT" b="1" dirty="0" err="1"/>
            <a:t>Les</a:t>
          </a:r>
          <a:r>
            <a:rPr lang="it-IT" b="1" dirty="0"/>
            <a:t> positions </a:t>
          </a:r>
          <a:r>
            <a:rPr lang="it-IT" b="1" dirty="0" err="1"/>
            <a:t>du</a:t>
          </a:r>
          <a:r>
            <a:rPr lang="it-IT" b="1" dirty="0"/>
            <a:t> </a:t>
          </a:r>
          <a:r>
            <a:rPr lang="it-IT" b="1" dirty="0" err="1"/>
            <a:t>Parlement</a:t>
          </a:r>
          <a:r>
            <a:rPr lang="it-IT" b="1" dirty="0"/>
            <a:t>: un </a:t>
          </a:r>
          <a:r>
            <a:rPr lang="it-IT" b="1" dirty="0" err="1"/>
            <a:t>clivage</a:t>
          </a:r>
          <a:r>
            <a:rPr lang="it-IT" b="1" dirty="0"/>
            <a:t> </a:t>
          </a:r>
          <a:r>
            <a:rPr lang="it-IT" b="1" dirty="0" err="1"/>
            <a:t>entre</a:t>
          </a:r>
          <a:r>
            <a:rPr lang="it-IT" b="1" dirty="0"/>
            <a:t> une </a:t>
          </a:r>
          <a:r>
            <a:rPr lang="it-IT" b="1" dirty="0" err="1"/>
            <a:t>majorité</a:t>
          </a:r>
          <a:r>
            <a:rPr lang="it-IT" b="1" dirty="0"/>
            <a:t> </a:t>
          </a:r>
          <a:r>
            <a:rPr lang="it-IT" b="1" dirty="0" err="1"/>
            <a:t>unie</a:t>
          </a:r>
          <a:r>
            <a:rPr lang="it-IT" b="1" dirty="0"/>
            <a:t> et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oppositions</a:t>
          </a:r>
          <a:r>
            <a:rPr lang="it-IT" b="1" dirty="0"/>
            <a:t> </a:t>
          </a:r>
          <a:r>
            <a:rPr lang="it-IT" b="1" dirty="0" err="1"/>
            <a:t>divisées</a:t>
          </a:r>
          <a:r>
            <a:rPr lang="it-IT" b="1" dirty="0"/>
            <a:t> </a:t>
          </a:r>
          <a:r>
            <a:rPr lang="it-IT" b="1" dirty="0" err="1"/>
            <a:t>entre</a:t>
          </a:r>
          <a:r>
            <a:rPr lang="it-IT" b="1" dirty="0"/>
            <a:t> </a:t>
          </a:r>
          <a:r>
            <a:rPr lang="it-IT" b="1" dirty="0" err="1"/>
            <a:t>elles</a:t>
          </a:r>
          <a:r>
            <a:rPr lang="it-IT" b="1" dirty="0"/>
            <a:t> et sans contre-</a:t>
          </a:r>
          <a:r>
            <a:rPr lang="it-IT" b="1" dirty="0" err="1"/>
            <a:t>proposition</a:t>
          </a:r>
          <a:r>
            <a:rPr lang="it-IT" b="1" dirty="0"/>
            <a:t> </a:t>
          </a:r>
          <a:r>
            <a:rPr lang="it-IT" b="1" dirty="0" err="1"/>
            <a:t>propre</a:t>
          </a:r>
          <a:endParaRPr lang="en-US" b="1" dirty="0"/>
        </a:p>
      </dgm:t>
    </dgm:pt>
    <dgm:pt modelId="{190BA1CE-928A-49B5-89C9-AFFBD897F6B9}" type="parTrans" cxnId="{66C93CF0-8BA6-4E33-9D11-89197DE06473}">
      <dgm:prSet/>
      <dgm:spPr/>
      <dgm:t>
        <a:bodyPr/>
        <a:lstStyle/>
        <a:p>
          <a:endParaRPr lang="en-US"/>
        </a:p>
      </dgm:t>
    </dgm:pt>
    <dgm:pt modelId="{9488B124-677A-4EC2-9B8A-6DEDB41CB0A1}" type="sibTrans" cxnId="{66C93CF0-8BA6-4E33-9D11-89197DE06473}">
      <dgm:prSet/>
      <dgm:spPr/>
      <dgm:t>
        <a:bodyPr/>
        <a:lstStyle/>
        <a:p>
          <a:endParaRPr lang="en-US"/>
        </a:p>
      </dgm:t>
    </dgm:pt>
    <dgm:pt modelId="{0E5EDD50-72D4-4B6F-9B1F-06DB35C8744A}">
      <dgm:prSet/>
      <dgm:spPr/>
      <dgm:t>
        <a:bodyPr/>
        <a:lstStyle/>
        <a:p>
          <a:r>
            <a:rPr lang="it-IT" b="1" dirty="0"/>
            <a:t>Le </a:t>
          </a:r>
          <a:r>
            <a:rPr lang="it-IT" b="1" dirty="0" err="1"/>
            <a:t>débat</a:t>
          </a:r>
          <a:r>
            <a:rPr lang="it-IT" b="1" dirty="0"/>
            <a:t> </a:t>
          </a:r>
          <a:r>
            <a:rPr lang="it-IT" b="1" dirty="0" err="1"/>
            <a:t>scientifique</a:t>
          </a:r>
          <a:r>
            <a:rPr lang="it-IT" b="1" dirty="0"/>
            <a:t>: </a:t>
          </a:r>
          <a:r>
            <a:rPr lang="it-IT" b="1" dirty="0" err="1"/>
            <a:t>très</a:t>
          </a:r>
          <a:r>
            <a:rPr lang="it-IT" b="1" dirty="0"/>
            <a:t> </a:t>
          </a:r>
          <a:r>
            <a:rPr lang="it-IT" b="1" dirty="0" err="1"/>
            <a:t>polarisé</a:t>
          </a:r>
          <a:r>
            <a:rPr lang="it-IT" b="1" dirty="0"/>
            <a:t> mais </a:t>
          </a:r>
          <a:r>
            <a:rPr lang="it-IT" b="1" dirty="0" err="1"/>
            <a:t>aussi</a:t>
          </a:r>
          <a:r>
            <a:rPr lang="it-IT" b="1" dirty="0"/>
            <a:t> </a:t>
          </a:r>
          <a:r>
            <a:rPr lang="it-IT" b="1" dirty="0" err="1"/>
            <a:t>avec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propositions</a:t>
          </a:r>
          <a:r>
            <a:rPr lang="it-IT" b="1" dirty="0"/>
            <a:t> </a:t>
          </a:r>
          <a:r>
            <a:rPr lang="it-IT" b="1" dirty="0" err="1"/>
            <a:t>médiatrices</a:t>
          </a:r>
          <a:r>
            <a:rPr lang="it-IT" b="1" dirty="0"/>
            <a:t> </a:t>
          </a:r>
          <a:r>
            <a:rPr lang="it-IT" b="1" dirty="0" err="1"/>
            <a:t>dans</a:t>
          </a:r>
          <a:r>
            <a:rPr lang="it-IT" b="1" dirty="0"/>
            <a:t> le </a:t>
          </a:r>
          <a:r>
            <a:rPr lang="it-IT" b="1" dirty="0" err="1"/>
            <a:t>sens</a:t>
          </a:r>
          <a:r>
            <a:rPr lang="it-IT" b="1" dirty="0"/>
            <a:t> d'une </a:t>
          </a:r>
          <a:r>
            <a:rPr lang="it-IT" b="1" dirty="0" err="1"/>
            <a:t>Chancellerie</a:t>
          </a:r>
          <a:r>
            <a:rPr lang="it-IT" b="1" dirty="0"/>
            <a:t> à </a:t>
          </a:r>
          <a:r>
            <a:rPr lang="it-IT" b="1" dirty="0" err="1"/>
            <a:t>l'allemande</a:t>
          </a:r>
          <a:r>
            <a:rPr lang="it-IT" b="1" dirty="0"/>
            <a:t>.</a:t>
          </a:r>
          <a:endParaRPr lang="en-US" b="1" dirty="0"/>
        </a:p>
      </dgm:t>
    </dgm:pt>
    <dgm:pt modelId="{5D513898-8139-41F7-A2C4-4D0C126ACB73}" type="parTrans" cxnId="{272C3650-F650-40F2-B09F-4B927F927953}">
      <dgm:prSet/>
      <dgm:spPr/>
      <dgm:t>
        <a:bodyPr/>
        <a:lstStyle/>
        <a:p>
          <a:endParaRPr lang="en-US"/>
        </a:p>
      </dgm:t>
    </dgm:pt>
    <dgm:pt modelId="{08941075-687F-463E-B6E0-862A42D6B5F3}" type="sibTrans" cxnId="{272C3650-F650-40F2-B09F-4B927F927953}">
      <dgm:prSet/>
      <dgm:spPr/>
      <dgm:t>
        <a:bodyPr/>
        <a:lstStyle/>
        <a:p>
          <a:endParaRPr lang="en-US"/>
        </a:p>
      </dgm:t>
    </dgm:pt>
    <dgm:pt modelId="{BCDCED85-867B-9846-BC08-FAF9D5E80C41}" type="pres">
      <dgm:prSet presAssocID="{A447AD9C-B4FA-44CC-97C7-C077B4BDAAAC}" presName="linear" presStyleCnt="0">
        <dgm:presLayoutVars>
          <dgm:animLvl val="lvl"/>
          <dgm:resizeHandles val="exact"/>
        </dgm:presLayoutVars>
      </dgm:prSet>
      <dgm:spPr/>
    </dgm:pt>
    <dgm:pt modelId="{92B14CEA-FC42-4841-A03A-C060B8B0E124}" type="pres">
      <dgm:prSet presAssocID="{519556C7-DC3A-465C-A73E-23DF8332C01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CA5527A-F1D1-3B4D-8DB2-F9DAB238A3D5}" type="pres">
      <dgm:prSet presAssocID="{8303D5E7-7815-4643-84A9-7DB1991F06EF}" presName="spacer" presStyleCnt="0"/>
      <dgm:spPr/>
    </dgm:pt>
    <dgm:pt modelId="{52F866A1-D72D-FA4E-A2CE-4BE30E16219E}" type="pres">
      <dgm:prSet presAssocID="{B0C21766-4D48-4612-92AA-EF2C45E0EA4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188C25A-460A-B14B-9E9B-509C5027B0D0}" type="pres">
      <dgm:prSet presAssocID="{682BE84F-636B-4B8A-A30D-8DA39CC8B6F3}" presName="spacer" presStyleCnt="0"/>
      <dgm:spPr/>
    </dgm:pt>
    <dgm:pt modelId="{7EE15D26-8E71-C241-B33F-DBDFEFC47B30}" type="pres">
      <dgm:prSet presAssocID="{5DD398BC-C0E0-482E-AD56-68A34CCD087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CCF960F-05F6-304F-B2A4-E135E7773F53}" type="pres">
      <dgm:prSet presAssocID="{E03003C0-81FA-4082-A2B8-06F05D01079F}" presName="spacer" presStyleCnt="0"/>
      <dgm:spPr/>
    </dgm:pt>
    <dgm:pt modelId="{DDB6FDE4-20C9-934C-A8B3-7E461BAA23FC}" type="pres">
      <dgm:prSet presAssocID="{E3FFA412-6BB2-4F69-90D7-E280C15B136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AF2D66F-EFF7-CE48-AEE2-1232C1276338}" type="pres">
      <dgm:prSet presAssocID="{9488B124-677A-4EC2-9B8A-6DEDB41CB0A1}" presName="spacer" presStyleCnt="0"/>
      <dgm:spPr/>
    </dgm:pt>
    <dgm:pt modelId="{723A371F-C314-924A-AC8F-654DE957759C}" type="pres">
      <dgm:prSet presAssocID="{0E5EDD50-72D4-4B6F-9B1F-06DB35C8744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7F1E021-0F0D-4B3E-9D95-A58E979E7FF2}" srcId="{A447AD9C-B4FA-44CC-97C7-C077B4BDAAAC}" destId="{B0C21766-4D48-4612-92AA-EF2C45E0EA40}" srcOrd="1" destOrd="0" parTransId="{6824C0FD-4850-4294-B251-BB5C92304008}" sibTransId="{682BE84F-636B-4B8A-A30D-8DA39CC8B6F3}"/>
    <dgm:cxn modelId="{CA8D483A-FB76-A841-BFC9-811204602A6A}" type="presOf" srcId="{E3FFA412-6BB2-4F69-90D7-E280C15B136C}" destId="{DDB6FDE4-20C9-934C-A8B3-7E461BAA23FC}" srcOrd="0" destOrd="0" presId="urn:microsoft.com/office/officeart/2005/8/layout/vList2"/>
    <dgm:cxn modelId="{272C3650-F650-40F2-B09F-4B927F927953}" srcId="{A447AD9C-B4FA-44CC-97C7-C077B4BDAAAC}" destId="{0E5EDD50-72D4-4B6F-9B1F-06DB35C8744A}" srcOrd="4" destOrd="0" parTransId="{5D513898-8139-41F7-A2C4-4D0C126ACB73}" sibTransId="{08941075-687F-463E-B6E0-862A42D6B5F3}"/>
    <dgm:cxn modelId="{3C5D0D85-946D-4AC0-8589-9AF28BD53BE6}" srcId="{A447AD9C-B4FA-44CC-97C7-C077B4BDAAAC}" destId="{519556C7-DC3A-465C-A73E-23DF8332C01C}" srcOrd="0" destOrd="0" parTransId="{E8A1E6BB-4562-4951-9798-3E1585E9C244}" sibTransId="{8303D5E7-7815-4643-84A9-7DB1991F06EF}"/>
    <dgm:cxn modelId="{DFB70FA7-75C6-404B-A7A4-859659571F93}" type="presOf" srcId="{0E5EDD50-72D4-4B6F-9B1F-06DB35C8744A}" destId="{723A371F-C314-924A-AC8F-654DE957759C}" srcOrd="0" destOrd="0" presId="urn:microsoft.com/office/officeart/2005/8/layout/vList2"/>
    <dgm:cxn modelId="{90A97BAB-884D-6B4C-ABFC-D5B80FBFF8F1}" type="presOf" srcId="{A447AD9C-B4FA-44CC-97C7-C077B4BDAAAC}" destId="{BCDCED85-867B-9846-BC08-FAF9D5E80C41}" srcOrd="0" destOrd="0" presId="urn:microsoft.com/office/officeart/2005/8/layout/vList2"/>
    <dgm:cxn modelId="{94AD25B2-4959-49A6-BF24-D0DDE5B17EDC}" srcId="{A447AD9C-B4FA-44CC-97C7-C077B4BDAAAC}" destId="{5DD398BC-C0E0-482E-AD56-68A34CCD087B}" srcOrd="2" destOrd="0" parTransId="{91587F0F-0EA2-4968-BBD1-F8B617DBF054}" sibTransId="{E03003C0-81FA-4082-A2B8-06F05D01079F}"/>
    <dgm:cxn modelId="{F915E3B2-69E3-FA41-AF17-ABD12590EBF7}" type="presOf" srcId="{B0C21766-4D48-4612-92AA-EF2C45E0EA40}" destId="{52F866A1-D72D-FA4E-A2CE-4BE30E16219E}" srcOrd="0" destOrd="0" presId="urn:microsoft.com/office/officeart/2005/8/layout/vList2"/>
    <dgm:cxn modelId="{4E0E74CF-959A-AF4A-8BBF-8EAC155937F1}" type="presOf" srcId="{519556C7-DC3A-465C-A73E-23DF8332C01C}" destId="{92B14CEA-FC42-4841-A03A-C060B8B0E124}" srcOrd="0" destOrd="0" presId="urn:microsoft.com/office/officeart/2005/8/layout/vList2"/>
    <dgm:cxn modelId="{66C93CF0-8BA6-4E33-9D11-89197DE06473}" srcId="{A447AD9C-B4FA-44CC-97C7-C077B4BDAAAC}" destId="{E3FFA412-6BB2-4F69-90D7-E280C15B136C}" srcOrd="3" destOrd="0" parTransId="{190BA1CE-928A-49B5-89C9-AFFBD897F6B9}" sibTransId="{9488B124-677A-4EC2-9B8A-6DEDB41CB0A1}"/>
    <dgm:cxn modelId="{7365CAFE-046D-1A4C-B5C8-21F9FC275BA5}" type="presOf" srcId="{5DD398BC-C0E0-482E-AD56-68A34CCD087B}" destId="{7EE15D26-8E71-C241-B33F-DBDFEFC47B30}" srcOrd="0" destOrd="0" presId="urn:microsoft.com/office/officeart/2005/8/layout/vList2"/>
    <dgm:cxn modelId="{2177D851-4DB1-3F4F-88D1-D9019E16056F}" type="presParOf" srcId="{BCDCED85-867B-9846-BC08-FAF9D5E80C41}" destId="{92B14CEA-FC42-4841-A03A-C060B8B0E124}" srcOrd="0" destOrd="0" presId="urn:microsoft.com/office/officeart/2005/8/layout/vList2"/>
    <dgm:cxn modelId="{BEC56D4B-A350-984E-9588-43331B7D69DE}" type="presParOf" srcId="{BCDCED85-867B-9846-BC08-FAF9D5E80C41}" destId="{6CA5527A-F1D1-3B4D-8DB2-F9DAB238A3D5}" srcOrd="1" destOrd="0" presId="urn:microsoft.com/office/officeart/2005/8/layout/vList2"/>
    <dgm:cxn modelId="{9FCA8B8C-3387-E047-AF58-98A16290411A}" type="presParOf" srcId="{BCDCED85-867B-9846-BC08-FAF9D5E80C41}" destId="{52F866A1-D72D-FA4E-A2CE-4BE30E16219E}" srcOrd="2" destOrd="0" presId="urn:microsoft.com/office/officeart/2005/8/layout/vList2"/>
    <dgm:cxn modelId="{BF6B0643-FE83-4542-B63E-AECC99F492E1}" type="presParOf" srcId="{BCDCED85-867B-9846-BC08-FAF9D5E80C41}" destId="{F188C25A-460A-B14B-9E9B-509C5027B0D0}" srcOrd="3" destOrd="0" presId="urn:microsoft.com/office/officeart/2005/8/layout/vList2"/>
    <dgm:cxn modelId="{33170FD4-4937-C641-8A9A-B7019541ED63}" type="presParOf" srcId="{BCDCED85-867B-9846-BC08-FAF9D5E80C41}" destId="{7EE15D26-8E71-C241-B33F-DBDFEFC47B30}" srcOrd="4" destOrd="0" presId="urn:microsoft.com/office/officeart/2005/8/layout/vList2"/>
    <dgm:cxn modelId="{20481C35-C969-164D-B9CB-4F4E4BCD573E}" type="presParOf" srcId="{BCDCED85-867B-9846-BC08-FAF9D5E80C41}" destId="{8CCF960F-05F6-304F-B2A4-E135E7773F53}" srcOrd="5" destOrd="0" presId="urn:microsoft.com/office/officeart/2005/8/layout/vList2"/>
    <dgm:cxn modelId="{A7432408-A372-E144-8D79-5EFF66FBA83E}" type="presParOf" srcId="{BCDCED85-867B-9846-BC08-FAF9D5E80C41}" destId="{DDB6FDE4-20C9-934C-A8B3-7E461BAA23FC}" srcOrd="6" destOrd="0" presId="urn:microsoft.com/office/officeart/2005/8/layout/vList2"/>
    <dgm:cxn modelId="{619304D4-2C03-8C41-9B46-7604C4E573CC}" type="presParOf" srcId="{BCDCED85-867B-9846-BC08-FAF9D5E80C41}" destId="{DAF2D66F-EFF7-CE48-AEE2-1232C1276338}" srcOrd="7" destOrd="0" presId="urn:microsoft.com/office/officeart/2005/8/layout/vList2"/>
    <dgm:cxn modelId="{850B97C9-0DF5-C342-A227-E580B78AA82C}" type="presParOf" srcId="{BCDCED85-867B-9846-BC08-FAF9D5E80C41}" destId="{723A371F-C314-924A-AC8F-654DE957759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47AD9C-B4FA-44CC-97C7-C077B4BDAAAC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93A2AA8-4D8F-3843-99A3-EB05A615783C}">
      <dgm:prSet custT="1"/>
      <dgm:spPr/>
      <dgm:t>
        <a:bodyPr/>
        <a:lstStyle/>
        <a:p>
          <a:r>
            <a:rPr lang="it-IT" sz="1800" b="1" dirty="0"/>
            <a:t>Le </a:t>
          </a:r>
          <a:r>
            <a:rPr lang="it-IT" sz="1800" b="1" dirty="0" err="1"/>
            <a:t>PdCM</a:t>
          </a:r>
          <a:r>
            <a:rPr lang="it-IT" sz="1800" b="1" dirty="0"/>
            <a:t> est </a:t>
          </a:r>
          <a:r>
            <a:rPr lang="it-IT" sz="1800" b="1" dirty="0" err="1"/>
            <a:t>élu</a:t>
          </a:r>
          <a:r>
            <a:rPr lang="it-IT" sz="1800" b="1" dirty="0"/>
            <a:t> en </a:t>
          </a:r>
          <a:r>
            <a:rPr lang="it-IT" sz="1800" b="1" dirty="0" err="1"/>
            <a:t>même</a:t>
          </a:r>
          <a:r>
            <a:rPr lang="it-IT" sz="1800" b="1" dirty="0"/>
            <a:t> </a:t>
          </a:r>
          <a:r>
            <a:rPr lang="it-IT" sz="1800" b="1" dirty="0" err="1"/>
            <a:t>temps</a:t>
          </a:r>
          <a:r>
            <a:rPr lang="it-IT" sz="1800" b="1" dirty="0"/>
            <a:t> </a:t>
          </a:r>
          <a:r>
            <a:rPr lang="it-IT" sz="1800" b="1" dirty="0" err="1"/>
            <a:t>que</a:t>
          </a:r>
          <a:r>
            <a:rPr lang="it-IT" sz="1800" b="1" dirty="0"/>
            <a:t> le </a:t>
          </a:r>
          <a:r>
            <a:rPr lang="it-IT" sz="1800" b="1" dirty="0" err="1"/>
            <a:t>Parlement</a:t>
          </a:r>
          <a:r>
            <a:rPr lang="it-IT" sz="1800" b="1" dirty="0"/>
            <a:t>, de sorte </a:t>
          </a:r>
          <a:r>
            <a:rPr lang="it-IT" sz="1800" b="1" dirty="0" err="1"/>
            <a:t>que</a:t>
          </a:r>
          <a:r>
            <a:rPr lang="it-IT" sz="1800" b="1" dirty="0"/>
            <a:t>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candidats</a:t>
          </a:r>
          <a:r>
            <a:rPr lang="it-IT" sz="1800" b="1" dirty="0"/>
            <a:t> et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listes</a:t>
          </a:r>
          <a:r>
            <a:rPr lang="it-IT" sz="1800" b="1" dirty="0"/>
            <a:t> </a:t>
          </a:r>
          <a:r>
            <a:rPr lang="it-IT" sz="1800" b="1" dirty="0" err="1"/>
            <a:t>liées</a:t>
          </a:r>
          <a:r>
            <a:rPr lang="it-IT" sz="1800" b="1" dirty="0"/>
            <a:t> </a:t>
          </a:r>
          <a:r>
            <a:rPr lang="it-IT" sz="1800" b="1" dirty="0" err="1"/>
            <a:t>au</a:t>
          </a:r>
          <a:r>
            <a:rPr lang="it-IT" sz="1800" b="1" dirty="0"/>
            <a:t> </a:t>
          </a:r>
          <a:r>
            <a:rPr lang="it-IT" sz="1800" b="1" dirty="0" err="1"/>
            <a:t>PdCM</a:t>
          </a:r>
          <a:r>
            <a:rPr lang="it-IT" sz="1800" b="1" dirty="0"/>
            <a:t> </a:t>
          </a:r>
          <a:r>
            <a:rPr lang="it-IT" sz="1800" b="1" dirty="0" err="1"/>
            <a:t>élu</a:t>
          </a:r>
          <a:r>
            <a:rPr lang="it-IT" sz="1800" b="1" dirty="0"/>
            <a:t> </a:t>
          </a:r>
          <a:r>
            <a:rPr lang="it-IT" sz="1800" b="1" dirty="0" err="1"/>
            <a:t>disposent</a:t>
          </a:r>
          <a:r>
            <a:rPr lang="it-IT" sz="1800" b="1" dirty="0"/>
            <a:t> d'une </a:t>
          </a:r>
          <a:r>
            <a:rPr lang="it-IT" sz="1800" b="1" dirty="0" err="1"/>
            <a:t>majorité</a:t>
          </a:r>
          <a:r>
            <a:rPr lang="it-IT" sz="1800" b="1" dirty="0"/>
            <a:t> </a:t>
          </a:r>
          <a:r>
            <a:rPr lang="it-IT" sz="1800" b="1" dirty="0" err="1"/>
            <a:t>dans</a:t>
          </a:r>
          <a:r>
            <a:rPr lang="it-IT" sz="1800" b="1" dirty="0"/>
            <a:t> </a:t>
          </a:r>
          <a:r>
            <a:rPr lang="it-IT" sz="1800" b="1" dirty="0" err="1"/>
            <a:t>les</a:t>
          </a:r>
          <a:r>
            <a:rPr lang="it-IT" sz="1800" b="1" dirty="0"/>
            <a:t> </a:t>
          </a:r>
          <a:r>
            <a:rPr lang="it-IT" sz="1800" b="1" dirty="0" err="1"/>
            <a:t>deux</a:t>
          </a:r>
          <a:r>
            <a:rPr lang="it-IT" sz="1800" b="1" dirty="0"/>
            <a:t> </a:t>
          </a:r>
          <a:r>
            <a:rPr lang="it-IT" sz="1800" b="1" dirty="0" err="1"/>
            <a:t>Chambres</a:t>
          </a:r>
          <a:r>
            <a:rPr lang="it-IT" sz="1800" b="1" dirty="0"/>
            <a:t> </a:t>
          </a:r>
          <a:r>
            <a:rPr lang="it-IT" sz="1800" b="1" dirty="0" err="1"/>
            <a:t>du</a:t>
          </a:r>
          <a:r>
            <a:rPr lang="it-IT" sz="1800" b="1" dirty="0"/>
            <a:t> </a:t>
          </a:r>
          <a:r>
            <a:rPr lang="it-IT" sz="1800" b="1" dirty="0" err="1"/>
            <a:t>Parlement</a:t>
          </a:r>
          <a:endParaRPr lang="it-IT" sz="1800" b="1" dirty="0"/>
        </a:p>
      </dgm:t>
    </dgm:pt>
    <dgm:pt modelId="{52C4D4CC-4FB5-D34F-A509-F39DB6CA82AC}" type="parTrans" cxnId="{4AD78D2B-85D4-F44B-A9C9-2C2A823EB720}">
      <dgm:prSet/>
      <dgm:spPr/>
      <dgm:t>
        <a:bodyPr/>
        <a:lstStyle/>
        <a:p>
          <a:endParaRPr lang="it-IT"/>
        </a:p>
      </dgm:t>
    </dgm:pt>
    <dgm:pt modelId="{7C3D775A-4D82-7E47-B852-93BA48C37BA4}" type="sibTrans" cxnId="{4AD78D2B-85D4-F44B-A9C9-2C2A823EB720}">
      <dgm:prSet/>
      <dgm:spPr/>
      <dgm:t>
        <a:bodyPr/>
        <a:lstStyle/>
        <a:p>
          <a:endParaRPr lang="it-IT"/>
        </a:p>
      </dgm:t>
    </dgm:pt>
    <dgm:pt modelId="{8F79F953-EEBE-8146-A659-91DAEED26714}">
      <dgm:prSet custT="1"/>
      <dgm:spPr/>
      <dgm:t>
        <a:bodyPr/>
        <a:lstStyle/>
        <a:p>
          <a:r>
            <a:rPr lang="it-IT" sz="1800" b="1" dirty="0"/>
            <a:t>Le </a:t>
          </a:r>
          <a:r>
            <a:rPr lang="it-IT" sz="1800" b="1" dirty="0" err="1"/>
            <a:t>PdCM</a:t>
          </a:r>
          <a:r>
            <a:rPr lang="it-IT" sz="1800" b="1" dirty="0"/>
            <a:t> </a:t>
          </a:r>
          <a:r>
            <a:rPr lang="it-IT" sz="1800" b="1" dirty="0" err="1"/>
            <a:t>élu</a:t>
          </a:r>
          <a:r>
            <a:rPr lang="it-IT" sz="1800" b="1" dirty="0"/>
            <a:t> est </a:t>
          </a:r>
          <a:r>
            <a:rPr lang="it-IT" sz="1800" b="1" dirty="0" err="1"/>
            <a:t>chargé</a:t>
          </a:r>
          <a:r>
            <a:rPr lang="it-IT" sz="1800" b="1" dirty="0"/>
            <a:t> par le </a:t>
          </a:r>
          <a:r>
            <a:rPr lang="it-IT" sz="1800" b="1" dirty="0" err="1"/>
            <a:t>PdR</a:t>
          </a:r>
          <a:r>
            <a:rPr lang="it-IT" sz="1800" b="1" dirty="0"/>
            <a:t> de </a:t>
          </a:r>
          <a:r>
            <a:rPr lang="it-IT" sz="1800" b="1" dirty="0" err="1"/>
            <a:t>former</a:t>
          </a:r>
          <a:r>
            <a:rPr lang="it-IT" sz="1800" b="1" dirty="0"/>
            <a:t> le </a:t>
          </a:r>
          <a:r>
            <a:rPr lang="it-IT" sz="1800" b="1" dirty="0" err="1"/>
            <a:t>gouvernement</a:t>
          </a:r>
          <a:r>
            <a:rPr lang="it-IT" sz="1800" b="1" dirty="0"/>
            <a:t> et </a:t>
          </a:r>
          <a:r>
            <a:rPr lang="it-IT" sz="1800" b="1" dirty="0" err="1"/>
            <a:t>doit</a:t>
          </a:r>
          <a:r>
            <a:rPr lang="it-IT" sz="1800" b="1" dirty="0"/>
            <a:t> </a:t>
          </a:r>
          <a:r>
            <a:rPr lang="it-IT" sz="1800" b="1" dirty="0" err="1"/>
            <a:t>obtenir</a:t>
          </a:r>
          <a:r>
            <a:rPr lang="it-IT" sz="1800" b="1" dirty="0"/>
            <a:t> la </a:t>
          </a:r>
          <a:r>
            <a:rPr lang="it-IT" sz="1800" b="1" dirty="0" err="1"/>
            <a:t>confiance</a:t>
          </a:r>
          <a:r>
            <a:rPr lang="it-IT" sz="1800" b="1" dirty="0"/>
            <a:t> </a:t>
          </a:r>
          <a:r>
            <a:rPr lang="it-IT" sz="1800" b="1" dirty="0" err="1"/>
            <a:t>initiale</a:t>
          </a:r>
          <a:r>
            <a:rPr lang="it-IT" sz="1800" b="1" dirty="0"/>
            <a:t> </a:t>
          </a:r>
          <a:r>
            <a:rPr lang="it-IT" sz="1800" b="1" dirty="0" err="1"/>
            <a:t>des</a:t>
          </a:r>
          <a:r>
            <a:rPr lang="it-IT" sz="1800" b="1" dirty="0"/>
            <a:t> </a:t>
          </a:r>
          <a:r>
            <a:rPr lang="it-IT" sz="1800" b="1" dirty="0" err="1"/>
            <a:t>deux</a:t>
          </a:r>
          <a:r>
            <a:rPr lang="it-IT" sz="1800" b="1" dirty="0"/>
            <a:t> </a:t>
          </a:r>
          <a:r>
            <a:rPr lang="it-IT" sz="1800" b="1" dirty="0" err="1"/>
            <a:t>Chambres</a:t>
          </a:r>
          <a:r>
            <a:rPr lang="it-IT" sz="1800" b="1" dirty="0"/>
            <a:t> est </a:t>
          </a:r>
          <a:r>
            <a:rPr lang="it-IT" sz="1800" b="1" dirty="0" err="1"/>
            <a:t>maintenue</a:t>
          </a:r>
          <a:r>
            <a:rPr lang="it-IT" sz="1800" b="1" dirty="0"/>
            <a:t> </a:t>
          </a:r>
        </a:p>
      </dgm:t>
    </dgm:pt>
    <dgm:pt modelId="{C0C2F421-5B5A-9745-B919-409876551D9A}" type="parTrans" cxnId="{AB7919D8-0B1D-674F-825A-F624E77E9787}">
      <dgm:prSet/>
      <dgm:spPr/>
      <dgm:t>
        <a:bodyPr/>
        <a:lstStyle/>
        <a:p>
          <a:endParaRPr lang="it-IT"/>
        </a:p>
      </dgm:t>
    </dgm:pt>
    <dgm:pt modelId="{4E4BF5C5-A0E9-144A-88CA-55976430EC66}" type="sibTrans" cxnId="{AB7919D8-0B1D-674F-825A-F624E77E9787}">
      <dgm:prSet/>
      <dgm:spPr/>
      <dgm:t>
        <a:bodyPr/>
        <a:lstStyle/>
        <a:p>
          <a:endParaRPr lang="it-IT"/>
        </a:p>
      </dgm:t>
    </dgm:pt>
    <dgm:pt modelId="{DBCAB44C-9F95-6E44-8B93-1AED96CFA7F8}">
      <dgm:prSet custT="1"/>
      <dgm:spPr/>
      <dgm:t>
        <a:bodyPr/>
        <a:lstStyle/>
        <a:p>
          <a:r>
            <a:rPr lang="it-IT" sz="1800" b="1" dirty="0"/>
            <a:t>Si le </a:t>
          </a:r>
          <a:r>
            <a:rPr lang="it-IT" sz="1800" b="1" dirty="0" err="1"/>
            <a:t>PdCM</a:t>
          </a:r>
          <a:r>
            <a:rPr lang="it-IT" sz="1800" b="1" dirty="0"/>
            <a:t> </a:t>
          </a:r>
          <a:r>
            <a:rPr lang="it-IT" sz="1800" b="1" dirty="0" err="1"/>
            <a:t>élu</a:t>
          </a:r>
          <a:r>
            <a:rPr lang="it-IT" sz="1800" b="1" dirty="0"/>
            <a:t> n'</a:t>
          </a:r>
          <a:r>
            <a:rPr lang="it-IT" sz="1800" b="1" dirty="0" err="1"/>
            <a:t>obtient</a:t>
          </a:r>
          <a:r>
            <a:rPr lang="it-IT" sz="1800" b="1" dirty="0"/>
            <a:t> </a:t>
          </a:r>
          <a:r>
            <a:rPr lang="it-IT" sz="1800" b="1" dirty="0" err="1"/>
            <a:t>pas</a:t>
          </a:r>
          <a:r>
            <a:rPr lang="it-IT" sz="1800" b="1" dirty="0"/>
            <a:t> la </a:t>
          </a:r>
          <a:r>
            <a:rPr lang="it-IT" sz="1800" b="1" dirty="0" err="1"/>
            <a:t>confiance</a:t>
          </a:r>
          <a:r>
            <a:rPr lang="it-IT" sz="1800" b="1" dirty="0"/>
            <a:t> </a:t>
          </a:r>
          <a:r>
            <a:rPr lang="it-IT" sz="1800" b="1" dirty="0" err="1"/>
            <a:t>initiale</a:t>
          </a:r>
          <a:r>
            <a:rPr lang="it-IT" sz="1800" b="1" dirty="0"/>
            <a:t> </a:t>
          </a:r>
          <a:r>
            <a:rPr lang="it-IT" sz="1800" b="1" dirty="0" err="1"/>
            <a:t>deux</a:t>
          </a:r>
          <a:r>
            <a:rPr lang="it-IT" sz="1800" b="1" dirty="0"/>
            <a:t> fois de suite, le </a:t>
          </a:r>
          <a:r>
            <a:rPr lang="it-IT" sz="1800" b="1" dirty="0" err="1"/>
            <a:t>PdR</a:t>
          </a:r>
          <a:r>
            <a:rPr lang="it-IT" sz="1800" b="1" dirty="0"/>
            <a:t> </a:t>
          </a:r>
          <a:r>
            <a:rPr lang="it-IT" sz="1800" b="1" dirty="0" err="1"/>
            <a:t>dissout</a:t>
          </a:r>
          <a:r>
            <a:rPr lang="it-IT" sz="1800" b="1" dirty="0"/>
            <a:t> le </a:t>
          </a:r>
          <a:r>
            <a:rPr lang="it-IT" sz="1800" b="1" dirty="0" err="1"/>
            <a:t>Parlement</a:t>
          </a:r>
          <a:endParaRPr lang="it-IT" sz="1800" b="1" dirty="0"/>
        </a:p>
      </dgm:t>
    </dgm:pt>
    <dgm:pt modelId="{3CB6A103-7C4C-FE4E-86FA-A0841A00431D}" type="parTrans" cxnId="{6C50C902-6ADD-F84A-98CB-1822591B79B5}">
      <dgm:prSet/>
      <dgm:spPr/>
      <dgm:t>
        <a:bodyPr/>
        <a:lstStyle/>
        <a:p>
          <a:endParaRPr lang="it-IT"/>
        </a:p>
      </dgm:t>
    </dgm:pt>
    <dgm:pt modelId="{7ADDF84B-C0C4-004F-B80A-F9FC8D36A7B0}" type="sibTrans" cxnId="{6C50C902-6ADD-F84A-98CB-1822591B79B5}">
      <dgm:prSet/>
      <dgm:spPr/>
      <dgm:t>
        <a:bodyPr/>
        <a:lstStyle/>
        <a:p>
          <a:endParaRPr lang="it-IT"/>
        </a:p>
      </dgm:t>
    </dgm:pt>
    <dgm:pt modelId="{71FCFD21-1C8A-1146-A689-B93609A9495B}">
      <dgm:prSet custT="1"/>
      <dgm:spPr/>
      <dgm:t>
        <a:bodyPr/>
        <a:lstStyle/>
        <a:p>
          <a:r>
            <a:rPr lang="it-IT" sz="1800" b="1" dirty="0"/>
            <a:t>Si, </a:t>
          </a:r>
          <a:r>
            <a:rPr lang="it-IT" sz="1800" b="1" dirty="0" err="1"/>
            <a:t>après</a:t>
          </a:r>
          <a:r>
            <a:rPr lang="it-IT" sz="1800" b="1" dirty="0"/>
            <a:t> la </a:t>
          </a:r>
          <a:r>
            <a:rPr lang="it-IT" sz="1800" b="1" dirty="0" err="1"/>
            <a:t>confiance</a:t>
          </a:r>
          <a:r>
            <a:rPr lang="it-IT" sz="1800" b="1" dirty="0"/>
            <a:t> </a:t>
          </a:r>
          <a:r>
            <a:rPr lang="it-IT" sz="1800" b="1" dirty="0" err="1"/>
            <a:t>initiale</a:t>
          </a:r>
          <a:r>
            <a:rPr lang="it-IT" sz="1800" b="1" dirty="0"/>
            <a:t>, le </a:t>
          </a:r>
          <a:r>
            <a:rPr lang="it-IT" sz="1800" b="1" dirty="0" err="1"/>
            <a:t>PdCM</a:t>
          </a:r>
          <a:r>
            <a:rPr lang="it-IT" sz="1800" b="1" dirty="0"/>
            <a:t> </a:t>
          </a:r>
          <a:r>
            <a:rPr lang="it-IT" sz="1800" b="1" dirty="0" err="1"/>
            <a:t>élu</a:t>
          </a:r>
          <a:r>
            <a:rPr lang="it-IT" sz="1800" b="1" dirty="0"/>
            <a:t> est </a:t>
          </a:r>
          <a:r>
            <a:rPr lang="it-IT" sz="1800" b="1" dirty="0" err="1"/>
            <a:t>affecté</a:t>
          </a:r>
          <a:r>
            <a:rPr lang="it-IT" sz="1800" b="1" dirty="0"/>
            <a:t> par le vote de </a:t>
          </a:r>
          <a:r>
            <a:rPr lang="it-IT" sz="1800" b="1" dirty="0" err="1"/>
            <a:t>défiance</a:t>
          </a:r>
          <a:r>
            <a:rPr lang="it-IT" sz="1800" b="1" dirty="0"/>
            <a:t> d’une </a:t>
          </a:r>
          <a:r>
            <a:rPr lang="it-IT" sz="1800" b="1" dirty="0" err="1"/>
            <a:t>Assemblée</a:t>
          </a:r>
          <a:r>
            <a:rPr lang="it-IT" sz="1800" b="1" dirty="0"/>
            <a:t> </a:t>
          </a:r>
          <a:r>
            <a:rPr lang="it-IT" sz="1800" b="1" dirty="0" err="1"/>
            <a:t>parlementaire</a:t>
          </a:r>
          <a:r>
            <a:rPr lang="it-IT" sz="1800" b="1" dirty="0"/>
            <a:t>, le </a:t>
          </a:r>
          <a:r>
            <a:rPr lang="it-IT" sz="1800" b="1" dirty="0" err="1"/>
            <a:t>PdR</a:t>
          </a:r>
          <a:r>
            <a:rPr lang="it-IT" sz="1800" b="1" dirty="0"/>
            <a:t> </a:t>
          </a:r>
          <a:r>
            <a:rPr lang="it-IT" sz="1800" b="1" dirty="0" err="1"/>
            <a:t>dissout</a:t>
          </a:r>
          <a:r>
            <a:rPr lang="it-IT" sz="1800" b="1" dirty="0"/>
            <a:t> le </a:t>
          </a:r>
          <a:r>
            <a:rPr lang="it-IT" sz="1800" b="1" dirty="0" err="1"/>
            <a:t>Parlement</a:t>
          </a:r>
          <a:r>
            <a:rPr lang="it-IT" sz="1800" b="1" dirty="0"/>
            <a:t> </a:t>
          </a:r>
        </a:p>
      </dgm:t>
    </dgm:pt>
    <dgm:pt modelId="{35C4F815-F546-4D4B-A318-2A1A0E74E539}" type="parTrans" cxnId="{B19534BC-60DD-D644-87CB-C46842F72062}">
      <dgm:prSet/>
      <dgm:spPr/>
      <dgm:t>
        <a:bodyPr/>
        <a:lstStyle/>
        <a:p>
          <a:endParaRPr lang="it-IT"/>
        </a:p>
      </dgm:t>
    </dgm:pt>
    <dgm:pt modelId="{1DD74CC4-AA40-BA42-A6EC-07405B6EC270}" type="sibTrans" cxnId="{B19534BC-60DD-D644-87CB-C46842F72062}">
      <dgm:prSet/>
      <dgm:spPr/>
      <dgm:t>
        <a:bodyPr/>
        <a:lstStyle/>
        <a:p>
          <a:endParaRPr lang="it-IT"/>
        </a:p>
      </dgm:t>
    </dgm:pt>
    <dgm:pt modelId="{347909E7-5034-2E42-BEAF-BD69DA681DB0}">
      <dgm:prSet/>
      <dgm:spPr/>
      <dgm:t>
        <a:bodyPr/>
        <a:lstStyle/>
        <a:p>
          <a:r>
            <a:rPr lang="it-IT" b="1" dirty="0"/>
            <a:t>Si le </a:t>
          </a:r>
          <a:r>
            <a:rPr lang="it-IT" b="1" dirty="0" err="1"/>
            <a:t>PdCM</a:t>
          </a:r>
          <a:r>
            <a:rPr lang="it-IT" b="1" dirty="0"/>
            <a:t> </a:t>
          </a:r>
          <a:r>
            <a:rPr lang="it-IT" b="1" dirty="0" err="1"/>
            <a:t>élu</a:t>
          </a:r>
          <a:r>
            <a:rPr lang="it-IT" b="1" dirty="0"/>
            <a:t> </a:t>
          </a:r>
          <a:r>
            <a:rPr lang="it-IT" b="1" dirty="0" err="1"/>
            <a:t>démissionne</a:t>
          </a:r>
          <a:r>
            <a:rPr lang="it-IT" b="1" dirty="0"/>
            <a:t> sans vote de </a:t>
          </a:r>
          <a:r>
            <a:rPr lang="it-IT" b="1" dirty="0" err="1"/>
            <a:t>défiance</a:t>
          </a:r>
          <a:r>
            <a:rPr lang="it-IT" b="1" dirty="0"/>
            <a:t>, il </a:t>
          </a:r>
          <a:r>
            <a:rPr lang="it-IT" b="1" dirty="0" err="1"/>
            <a:t>peut</a:t>
          </a:r>
          <a:r>
            <a:rPr lang="it-IT" b="1" dirty="0"/>
            <a:t> </a:t>
          </a:r>
          <a:r>
            <a:rPr lang="it-IT" b="1" dirty="0" err="1"/>
            <a:t>demander</a:t>
          </a:r>
          <a:r>
            <a:rPr lang="it-IT" b="1" dirty="0"/>
            <a:t> à la </a:t>
          </a:r>
          <a:r>
            <a:rPr lang="it-IT" b="1" dirty="0" err="1"/>
            <a:t>PdR</a:t>
          </a:r>
          <a:r>
            <a:rPr lang="it-IT" b="1" dirty="0"/>
            <a:t> de </a:t>
          </a:r>
          <a:r>
            <a:rPr lang="it-IT" b="1" dirty="0" err="1"/>
            <a:t>dissoudre</a:t>
          </a:r>
          <a:r>
            <a:rPr lang="it-IT" b="1" dirty="0"/>
            <a:t> le </a:t>
          </a:r>
          <a:r>
            <a:rPr lang="it-IT" b="1" dirty="0" err="1"/>
            <a:t>Parlement</a:t>
          </a:r>
          <a:r>
            <a:rPr lang="it-IT" b="1" dirty="0"/>
            <a:t> et la </a:t>
          </a:r>
          <a:r>
            <a:rPr lang="it-IT" b="1" dirty="0" err="1"/>
            <a:t>PdR</a:t>
          </a:r>
          <a:r>
            <a:rPr lang="it-IT" b="1" dirty="0"/>
            <a:t> </a:t>
          </a:r>
          <a:r>
            <a:rPr lang="it-IT" b="1" dirty="0" err="1"/>
            <a:t>doit</a:t>
          </a:r>
          <a:r>
            <a:rPr lang="it-IT" b="1" dirty="0"/>
            <a:t> </a:t>
          </a:r>
          <a:r>
            <a:rPr lang="it-IT" b="1" dirty="0" err="1"/>
            <a:t>dissoudre</a:t>
          </a:r>
          <a:r>
            <a:rPr lang="it-IT" b="1" dirty="0"/>
            <a:t>; si le </a:t>
          </a:r>
          <a:r>
            <a:rPr lang="it-IT" b="1" dirty="0" err="1"/>
            <a:t>PdCM</a:t>
          </a:r>
          <a:r>
            <a:rPr lang="it-IT" b="1" dirty="0"/>
            <a:t> </a:t>
          </a:r>
          <a:r>
            <a:rPr lang="it-IT" b="1" dirty="0" err="1"/>
            <a:t>élu</a:t>
          </a:r>
          <a:r>
            <a:rPr lang="it-IT" b="1" dirty="0"/>
            <a:t> ne </a:t>
          </a:r>
          <a:r>
            <a:rPr lang="it-IT" b="1" dirty="0" err="1"/>
            <a:t>demande</a:t>
          </a:r>
          <a:r>
            <a:rPr lang="it-IT" b="1" dirty="0"/>
            <a:t> </a:t>
          </a:r>
          <a:r>
            <a:rPr lang="it-IT" b="1" dirty="0" err="1"/>
            <a:t>pas</a:t>
          </a:r>
          <a:r>
            <a:rPr lang="it-IT" b="1" dirty="0"/>
            <a:t> à la </a:t>
          </a:r>
          <a:r>
            <a:rPr lang="it-IT" b="1" dirty="0" err="1"/>
            <a:t>PdR</a:t>
          </a:r>
          <a:r>
            <a:rPr lang="it-IT" b="1" dirty="0"/>
            <a:t> de </a:t>
          </a:r>
          <a:r>
            <a:rPr lang="it-IT" b="1" dirty="0" err="1"/>
            <a:t>dissoudre</a:t>
          </a:r>
          <a:r>
            <a:rPr lang="it-IT" b="1" dirty="0"/>
            <a:t> le </a:t>
          </a:r>
          <a:r>
            <a:rPr lang="it-IT" b="1" dirty="0" err="1"/>
            <a:t>Parlement</a:t>
          </a:r>
          <a:r>
            <a:rPr lang="it-IT" b="1" dirty="0"/>
            <a:t>, le </a:t>
          </a:r>
          <a:r>
            <a:rPr lang="it-IT" b="1" dirty="0" err="1"/>
            <a:t>PdR</a:t>
          </a:r>
          <a:r>
            <a:rPr lang="it-IT" b="1" dirty="0"/>
            <a:t> </a:t>
          </a:r>
          <a:r>
            <a:rPr lang="it-IT" b="1" dirty="0" err="1"/>
            <a:t>confie</a:t>
          </a:r>
          <a:r>
            <a:rPr lang="it-IT" b="1" dirty="0"/>
            <a:t> la </a:t>
          </a:r>
          <a:r>
            <a:rPr lang="it-IT" b="1" dirty="0" err="1"/>
            <a:t>tâche</a:t>
          </a:r>
          <a:r>
            <a:rPr lang="it-IT" b="1" dirty="0"/>
            <a:t> de </a:t>
          </a:r>
          <a:r>
            <a:rPr lang="it-IT" b="1" dirty="0" err="1"/>
            <a:t>former</a:t>
          </a:r>
          <a:r>
            <a:rPr lang="it-IT" b="1" dirty="0"/>
            <a:t> le </a:t>
          </a:r>
          <a:r>
            <a:rPr lang="it-IT" b="1" dirty="0" err="1"/>
            <a:t>gouvernement</a:t>
          </a:r>
          <a:r>
            <a:rPr lang="it-IT" b="1" dirty="0"/>
            <a:t> à un </a:t>
          </a:r>
          <a:r>
            <a:rPr lang="it-IT" b="1" dirty="0" err="1"/>
            <a:t>député</a:t>
          </a:r>
          <a:r>
            <a:rPr lang="it-IT" b="1" dirty="0"/>
            <a:t> </a:t>
          </a:r>
          <a:r>
            <a:rPr lang="it-IT" b="1" dirty="0" err="1"/>
            <a:t>élu</a:t>
          </a:r>
          <a:r>
            <a:rPr lang="it-IT" b="1" dirty="0"/>
            <a:t> en lien </a:t>
          </a:r>
          <a:r>
            <a:rPr lang="it-IT" b="1" dirty="0" err="1"/>
            <a:t>avec</a:t>
          </a:r>
          <a:r>
            <a:rPr lang="it-IT" b="1" dirty="0"/>
            <a:t> le </a:t>
          </a:r>
          <a:r>
            <a:rPr lang="it-IT" b="1" dirty="0" err="1"/>
            <a:t>PdCM</a:t>
          </a:r>
          <a:r>
            <a:rPr lang="it-IT" b="1" dirty="0"/>
            <a:t> </a:t>
          </a:r>
          <a:r>
            <a:rPr lang="it-IT" b="1" dirty="0" err="1"/>
            <a:t>démissionnaire</a:t>
          </a:r>
          <a:r>
            <a:rPr lang="it-IT" b="1" dirty="0"/>
            <a:t>; si ce nouveau </a:t>
          </a:r>
          <a:r>
            <a:rPr lang="it-IT" b="1" dirty="0" err="1"/>
            <a:t>PdCM</a:t>
          </a:r>
          <a:r>
            <a:rPr lang="it-IT" b="1" dirty="0"/>
            <a:t> </a:t>
          </a:r>
          <a:r>
            <a:rPr lang="it-IT" b="1" dirty="0" err="1"/>
            <a:t>démissionne</a:t>
          </a:r>
          <a:r>
            <a:rPr lang="it-IT" b="1" dirty="0"/>
            <a:t> pour </a:t>
          </a:r>
          <a:r>
            <a:rPr lang="it-IT" b="1" dirty="0" err="1"/>
            <a:t>quelque</a:t>
          </a:r>
          <a:r>
            <a:rPr lang="it-IT" b="1" dirty="0"/>
            <a:t> </a:t>
          </a:r>
          <a:r>
            <a:rPr lang="it-IT" b="1" dirty="0" err="1"/>
            <a:t>raison</a:t>
          </a:r>
          <a:r>
            <a:rPr lang="it-IT" b="1" dirty="0"/>
            <a:t> </a:t>
          </a:r>
          <a:r>
            <a:rPr lang="it-IT" b="1" dirty="0" err="1"/>
            <a:t>que</a:t>
          </a:r>
          <a:r>
            <a:rPr lang="it-IT" b="1" dirty="0"/>
            <a:t> ce </a:t>
          </a:r>
          <a:r>
            <a:rPr lang="it-IT" b="1" dirty="0" err="1"/>
            <a:t>soit</a:t>
          </a:r>
          <a:r>
            <a:rPr lang="it-IT" b="1" dirty="0"/>
            <a:t>, le </a:t>
          </a:r>
          <a:r>
            <a:rPr lang="it-IT" b="1" dirty="0" err="1"/>
            <a:t>PdR</a:t>
          </a:r>
          <a:r>
            <a:rPr lang="it-IT" b="1" dirty="0"/>
            <a:t> </a:t>
          </a:r>
          <a:r>
            <a:rPr lang="it-IT" b="1" dirty="0" err="1"/>
            <a:t>doit</a:t>
          </a:r>
          <a:r>
            <a:rPr lang="it-IT" b="1" dirty="0"/>
            <a:t> </a:t>
          </a:r>
          <a:r>
            <a:rPr lang="it-IT" b="1" dirty="0" err="1"/>
            <a:t>dissoudre</a:t>
          </a:r>
          <a:r>
            <a:rPr lang="it-IT" b="1" dirty="0"/>
            <a:t> le </a:t>
          </a:r>
          <a:r>
            <a:rPr lang="it-IT" b="1" dirty="0" err="1"/>
            <a:t>Parlement</a:t>
          </a:r>
          <a:endParaRPr lang="it-IT" b="1" dirty="0"/>
        </a:p>
      </dgm:t>
    </dgm:pt>
    <dgm:pt modelId="{D12AEA4B-842F-3B42-890E-96EB8F88C730}" type="parTrans" cxnId="{2D2B7B95-E0B2-DF40-A4C8-E865B14D4CAE}">
      <dgm:prSet/>
      <dgm:spPr/>
      <dgm:t>
        <a:bodyPr/>
        <a:lstStyle/>
        <a:p>
          <a:endParaRPr lang="it-IT"/>
        </a:p>
      </dgm:t>
    </dgm:pt>
    <dgm:pt modelId="{9DB0F6F5-D441-5E4F-AB16-AC2969DED383}" type="sibTrans" cxnId="{2D2B7B95-E0B2-DF40-A4C8-E865B14D4CAE}">
      <dgm:prSet/>
      <dgm:spPr/>
      <dgm:t>
        <a:bodyPr/>
        <a:lstStyle/>
        <a:p>
          <a:endParaRPr lang="it-IT"/>
        </a:p>
      </dgm:t>
    </dgm:pt>
    <dgm:pt modelId="{6AC10099-B114-F243-999B-37B8CA29B293}" type="pres">
      <dgm:prSet presAssocID="{A447AD9C-B4FA-44CC-97C7-C077B4BDAAAC}" presName="Name0" presStyleCnt="0">
        <dgm:presLayoutVars>
          <dgm:dir/>
          <dgm:resizeHandles val="exact"/>
        </dgm:presLayoutVars>
      </dgm:prSet>
      <dgm:spPr/>
    </dgm:pt>
    <dgm:pt modelId="{8BD8CADA-22A9-5B42-BD57-1CF65F5B82D8}" type="pres">
      <dgm:prSet presAssocID="{393A2AA8-4D8F-3843-99A3-EB05A615783C}" presName="node" presStyleLbl="node1" presStyleIdx="0" presStyleCnt="9" custScaleY="175552">
        <dgm:presLayoutVars>
          <dgm:bulletEnabled val="1"/>
        </dgm:presLayoutVars>
      </dgm:prSet>
      <dgm:spPr/>
    </dgm:pt>
    <dgm:pt modelId="{771063E7-50E4-E343-897D-CE1C1EC7286D}" type="pres">
      <dgm:prSet presAssocID="{7C3D775A-4D82-7E47-B852-93BA48C37BA4}" presName="sibTransSpacerBeforeConnector" presStyleCnt="0"/>
      <dgm:spPr/>
    </dgm:pt>
    <dgm:pt modelId="{DC558A0F-E9AE-3C45-81FA-4AF1A1196101}" type="pres">
      <dgm:prSet presAssocID="{7C3D775A-4D82-7E47-B852-93BA48C37BA4}" presName="sibTrans" presStyleLbl="node1" presStyleIdx="1" presStyleCnt="9"/>
      <dgm:spPr/>
    </dgm:pt>
    <dgm:pt modelId="{E47A61E8-9215-1E4B-BDED-8C41086FECC9}" type="pres">
      <dgm:prSet presAssocID="{7C3D775A-4D82-7E47-B852-93BA48C37BA4}" presName="sibTransSpacerAfterConnector" presStyleCnt="0"/>
      <dgm:spPr/>
    </dgm:pt>
    <dgm:pt modelId="{3F4E7DF7-BB0F-6049-89FD-85ED39C17FF2}" type="pres">
      <dgm:prSet presAssocID="{8F79F953-EEBE-8146-A659-91DAEED26714}" presName="node" presStyleLbl="node1" presStyleIdx="2" presStyleCnt="9" custScaleY="175552">
        <dgm:presLayoutVars>
          <dgm:bulletEnabled val="1"/>
        </dgm:presLayoutVars>
      </dgm:prSet>
      <dgm:spPr/>
    </dgm:pt>
    <dgm:pt modelId="{DDEAD070-2089-1C44-B4CA-D0D7D7CB63A5}" type="pres">
      <dgm:prSet presAssocID="{4E4BF5C5-A0E9-144A-88CA-55976430EC66}" presName="sibTransSpacerBeforeConnector" presStyleCnt="0"/>
      <dgm:spPr/>
    </dgm:pt>
    <dgm:pt modelId="{CD130AD1-4E59-524D-8BE9-59D2D0958965}" type="pres">
      <dgm:prSet presAssocID="{4E4BF5C5-A0E9-144A-88CA-55976430EC66}" presName="sibTrans" presStyleLbl="node1" presStyleIdx="3" presStyleCnt="9"/>
      <dgm:spPr/>
    </dgm:pt>
    <dgm:pt modelId="{34E8A442-ABC9-7A48-A4A4-586B2B2B7455}" type="pres">
      <dgm:prSet presAssocID="{4E4BF5C5-A0E9-144A-88CA-55976430EC66}" presName="sibTransSpacerAfterConnector" presStyleCnt="0"/>
      <dgm:spPr/>
    </dgm:pt>
    <dgm:pt modelId="{0569AF1A-407F-0F4D-8701-7481D0A20C8B}" type="pres">
      <dgm:prSet presAssocID="{DBCAB44C-9F95-6E44-8B93-1AED96CFA7F8}" presName="node" presStyleLbl="node1" presStyleIdx="4" presStyleCnt="9" custScaleY="175552">
        <dgm:presLayoutVars>
          <dgm:bulletEnabled val="1"/>
        </dgm:presLayoutVars>
      </dgm:prSet>
      <dgm:spPr/>
    </dgm:pt>
    <dgm:pt modelId="{F9A0999B-8C0F-9E47-B3AE-29AD2EE77844}" type="pres">
      <dgm:prSet presAssocID="{7ADDF84B-C0C4-004F-B80A-F9FC8D36A7B0}" presName="sibTransSpacerBeforeConnector" presStyleCnt="0"/>
      <dgm:spPr/>
    </dgm:pt>
    <dgm:pt modelId="{87DA295C-FD90-AC4C-BF28-A7F2C6B8C385}" type="pres">
      <dgm:prSet presAssocID="{7ADDF84B-C0C4-004F-B80A-F9FC8D36A7B0}" presName="sibTrans" presStyleLbl="node1" presStyleIdx="5" presStyleCnt="9"/>
      <dgm:spPr/>
    </dgm:pt>
    <dgm:pt modelId="{6B0773EA-BD77-D844-90DE-B104FF56DF20}" type="pres">
      <dgm:prSet presAssocID="{7ADDF84B-C0C4-004F-B80A-F9FC8D36A7B0}" presName="sibTransSpacerAfterConnector" presStyleCnt="0"/>
      <dgm:spPr/>
    </dgm:pt>
    <dgm:pt modelId="{396058E3-EDD7-B148-8227-31DBC11DD134}" type="pres">
      <dgm:prSet presAssocID="{71FCFD21-1C8A-1146-A689-B93609A9495B}" presName="node" presStyleLbl="node1" presStyleIdx="6" presStyleCnt="9" custScaleY="175552">
        <dgm:presLayoutVars>
          <dgm:bulletEnabled val="1"/>
        </dgm:presLayoutVars>
      </dgm:prSet>
      <dgm:spPr/>
    </dgm:pt>
    <dgm:pt modelId="{32E179EC-E58D-2D43-A199-51B0CA5DCF0C}" type="pres">
      <dgm:prSet presAssocID="{1DD74CC4-AA40-BA42-A6EC-07405B6EC270}" presName="sibTransSpacerBeforeConnector" presStyleCnt="0"/>
      <dgm:spPr/>
    </dgm:pt>
    <dgm:pt modelId="{4B0D270E-775E-C342-8DA4-D95F555BE2FE}" type="pres">
      <dgm:prSet presAssocID="{1DD74CC4-AA40-BA42-A6EC-07405B6EC270}" presName="sibTrans" presStyleLbl="node1" presStyleIdx="7" presStyleCnt="9"/>
      <dgm:spPr/>
    </dgm:pt>
    <dgm:pt modelId="{F5D1F804-47A7-C04D-9229-240B1D080B63}" type="pres">
      <dgm:prSet presAssocID="{1DD74CC4-AA40-BA42-A6EC-07405B6EC270}" presName="sibTransSpacerAfterConnector" presStyleCnt="0"/>
      <dgm:spPr/>
    </dgm:pt>
    <dgm:pt modelId="{7E2B923F-1BD5-584A-A2DF-758027755EA6}" type="pres">
      <dgm:prSet presAssocID="{347909E7-5034-2E42-BEAF-BD69DA681DB0}" presName="node" presStyleLbl="node1" presStyleIdx="8" presStyleCnt="9" custScaleY="175552">
        <dgm:presLayoutVars>
          <dgm:bulletEnabled val="1"/>
        </dgm:presLayoutVars>
      </dgm:prSet>
      <dgm:spPr/>
    </dgm:pt>
  </dgm:ptLst>
  <dgm:cxnLst>
    <dgm:cxn modelId="{6C50C902-6ADD-F84A-98CB-1822591B79B5}" srcId="{A447AD9C-B4FA-44CC-97C7-C077B4BDAAAC}" destId="{DBCAB44C-9F95-6E44-8B93-1AED96CFA7F8}" srcOrd="2" destOrd="0" parTransId="{3CB6A103-7C4C-FE4E-86FA-A0841A00431D}" sibTransId="{7ADDF84B-C0C4-004F-B80A-F9FC8D36A7B0}"/>
    <dgm:cxn modelId="{4AD78D2B-85D4-F44B-A9C9-2C2A823EB720}" srcId="{A447AD9C-B4FA-44CC-97C7-C077B4BDAAAC}" destId="{393A2AA8-4D8F-3843-99A3-EB05A615783C}" srcOrd="0" destOrd="0" parTransId="{52C4D4CC-4FB5-D34F-A509-F39DB6CA82AC}" sibTransId="{7C3D775A-4D82-7E47-B852-93BA48C37BA4}"/>
    <dgm:cxn modelId="{9A3F0041-B694-8C47-AC38-151D305B3342}" type="presOf" srcId="{393A2AA8-4D8F-3843-99A3-EB05A615783C}" destId="{8BD8CADA-22A9-5B42-BD57-1CF65F5B82D8}" srcOrd="0" destOrd="0" presId="urn:microsoft.com/office/officeart/2016/7/layout/BasicProcessNew"/>
    <dgm:cxn modelId="{8E360163-0630-0042-9B6E-E1B9601C32F6}" type="presOf" srcId="{7ADDF84B-C0C4-004F-B80A-F9FC8D36A7B0}" destId="{87DA295C-FD90-AC4C-BF28-A7F2C6B8C385}" srcOrd="0" destOrd="0" presId="urn:microsoft.com/office/officeart/2016/7/layout/BasicProcessNew"/>
    <dgm:cxn modelId="{3BB29E54-8D92-1348-BC60-0D5C18538503}" type="presOf" srcId="{A447AD9C-B4FA-44CC-97C7-C077B4BDAAAC}" destId="{6AC10099-B114-F243-999B-37B8CA29B293}" srcOrd="0" destOrd="0" presId="urn:microsoft.com/office/officeart/2016/7/layout/BasicProcessNew"/>
    <dgm:cxn modelId="{602CBA75-241E-954E-A531-DB0561935E6E}" type="presOf" srcId="{DBCAB44C-9F95-6E44-8B93-1AED96CFA7F8}" destId="{0569AF1A-407F-0F4D-8701-7481D0A20C8B}" srcOrd="0" destOrd="0" presId="urn:microsoft.com/office/officeart/2016/7/layout/BasicProcessNew"/>
    <dgm:cxn modelId="{07BA7B78-EA11-134C-ADA1-28ED4FBCE9D1}" type="presOf" srcId="{8F79F953-EEBE-8146-A659-91DAEED26714}" destId="{3F4E7DF7-BB0F-6049-89FD-85ED39C17FF2}" srcOrd="0" destOrd="0" presId="urn:microsoft.com/office/officeart/2016/7/layout/BasicProcessNew"/>
    <dgm:cxn modelId="{F4CE697B-CBCB-BF4C-9CEB-475DF9FBADD8}" type="presOf" srcId="{4E4BF5C5-A0E9-144A-88CA-55976430EC66}" destId="{CD130AD1-4E59-524D-8BE9-59D2D0958965}" srcOrd="0" destOrd="0" presId="urn:microsoft.com/office/officeart/2016/7/layout/BasicProcessNew"/>
    <dgm:cxn modelId="{2D2B7B95-E0B2-DF40-A4C8-E865B14D4CAE}" srcId="{A447AD9C-B4FA-44CC-97C7-C077B4BDAAAC}" destId="{347909E7-5034-2E42-BEAF-BD69DA681DB0}" srcOrd="4" destOrd="0" parTransId="{D12AEA4B-842F-3B42-890E-96EB8F88C730}" sibTransId="{9DB0F6F5-D441-5E4F-AB16-AC2969DED383}"/>
    <dgm:cxn modelId="{2AE5CF9B-BFA8-144E-BEFB-55A8262B2D30}" type="presOf" srcId="{1DD74CC4-AA40-BA42-A6EC-07405B6EC270}" destId="{4B0D270E-775E-C342-8DA4-D95F555BE2FE}" srcOrd="0" destOrd="0" presId="urn:microsoft.com/office/officeart/2016/7/layout/BasicProcessNew"/>
    <dgm:cxn modelId="{1B3F62B8-6B70-8446-810E-9706FABD28A4}" type="presOf" srcId="{7C3D775A-4D82-7E47-B852-93BA48C37BA4}" destId="{DC558A0F-E9AE-3C45-81FA-4AF1A1196101}" srcOrd="0" destOrd="0" presId="urn:microsoft.com/office/officeart/2016/7/layout/BasicProcessNew"/>
    <dgm:cxn modelId="{B19534BC-60DD-D644-87CB-C46842F72062}" srcId="{A447AD9C-B4FA-44CC-97C7-C077B4BDAAAC}" destId="{71FCFD21-1C8A-1146-A689-B93609A9495B}" srcOrd="3" destOrd="0" parTransId="{35C4F815-F546-4D4B-A318-2A1A0E74E539}" sibTransId="{1DD74CC4-AA40-BA42-A6EC-07405B6EC270}"/>
    <dgm:cxn modelId="{2E916DC0-23F9-6E4C-B42F-6E11B2B782A9}" type="presOf" srcId="{347909E7-5034-2E42-BEAF-BD69DA681DB0}" destId="{7E2B923F-1BD5-584A-A2DF-758027755EA6}" srcOrd="0" destOrd="0" presId="urn:microsoft.com/office/officeart/2016/7/layout/BasicProcessNew"/>
    <dgm:cxn modelId="{F65120D7-2954-DB44-A62A-5392F0EB758A}" type="presOf" srcId="{71FCFD21-1C8A-1146-A689-B93609A9495B}" destId="{396058E3-EDD7-B148-8227-31DBC11DD134}" srcOrd="0" destOrd="0" presId="urn:microsoft.com/office/officeart/2016/7/layout/BasicProcessNew"/>
    <dgm:cxn modelId="{AB7919D8-0B1D-674F-825A-F624E77E9787}" srcId="{A447AD9C-B4FA-44CC-97C7-C077B4BDAAAC}" destId="{8F79F953-EEBE-8146-A659-91DAEED26714}" srcOrd="1" destOrd="0" parTransId="{C0C2F421-5B5A-9745-B919-409876551D9A}" sibTransId="{4E4BF5C5-A0E9-144A-88CA-55976430EC66}"/>
    <dgm:cxn modelId="{6387C3A8-2F0B-DB4F-B31A-918D2EECDD5D}" type="presParOf" srcId="{6AC10099-B114-F243-999B-37B8CA29B293}" destId="{8BD8CADA-22A9-5B42-BD57-1CF65F5B82D8}" srcOrd="0" destOrd="0" presId="urn:microsoft.com/office/officeart/2016/7/layout/BasicProcessNew"/>
    <dgm:cxn modelId="{6FE3A265-88E7-7B4E-9F7C-DDE758750737}" type="presParOf" srcId="{6AC10099-B114-F243-999B-37B8CA29B293}" destId="{771063E7-50E4-E343-897D-CE1C1EC7286D}" srcOrd="1" destOrd="0" presId="urn:microsoft.com/office/officeart/2016/7/layout/BasicProcessNew"/>
    <dgm:cxn modelId="{A1A2F540-2D9F-C146-BAED-9171504CD9D2}" type="presParOf" srcId="{6AC10099-B114-F243-999B-37B8CA29B293}" destId="{DC558A0F-E9AE-3C45-81FA-4AF1A1196101}" srcOrd="2" destOrd="0" presId="urn:microsoft.com/office/officeart/2016/7/layout/BasicProcessNew"/>
    <dgm:cxn modelId="{8CE5AD1A-9DDC-C74E-B9C0-566A4295956E}" type="presParOf" srcId="{6AC10099-B114-F243-999B-37B8CA29B293}" destId="{E47A61E8-9215-1E4B-BDED-8C41086FECC9}" srcOrd="3" destOrd="0" presId="urn:microsoft.com/office/officeart/2016/7/layout/BasicProcessNew"/>
    <dgm:cxn modelId="{C0695D40-908C-A441-9541-5F3EDB442857}" type="presParOf" srcId="{6AC10099-B114-F243-999B-37B8CA29B293}" destId="{3F4E7DF7-BB0F-6049-89FD-85ED39C17FF2}" srcOrd="4" destOrd="0" presId="urn:microsoft.com/office/officeart/2016/7/layout/BasicProcessNew"/>
    <dgm:cxn modelId="{D8C26768-D78E-3348-B6BA-986A07F461C3}" type="presParOf" srcId="{6AC10099-B114-F243-999B-37B8CA29B293}" destId="{DDEAD070-2089-1C44-B4CA-D0D7D7CB63A5}" srcOrd="5" destOrd="0" presId="urn:microsoft.com/office/officeart/2016/7/layout/BasicProcessNew"/>
    <dgm:cxn modelId="{0CEE90CD-8FAB-A643-996D-24E6A8BA38E4}" type="presParOf" srcId="{6AC10099-B114-F243-999B-37B8CA29B293}" destId="{CD130AD1-4E59-524D-8BE9-59D2D0958965}" srcOrd="6" destOrd="0" presId="urn:microsoft.com/office/officeart/2016/7/layout/BasicProcessNew"/>
    <dgm:cxn modelId="{823DEFE7-5751-2741-90D4-162A44C55DED}" type="presParOf" srcId="{6AC10099-B114-F243-999B-37B8CA29B293}" destId="{34E8A442-ABC9-7A48-A4A4-586B2B2B7455}" srcOrd="7" destOrd="0" presId="urn:microsoft.com/office/officeart/2016/7/layout/BasicProcessNew"/>
    <dgm:cxn modelId="{B8295ED5-331F-D84B-BD02-8666667266C1}" type="presParOf" srcId="{6AC10099-B114-F243-999B-37B8CA29B293}" destId="{0569AF1A-407F-0F4D-8701-7481D0A20C8B}" srcOrd="8" destOrd="0" presId="urn:microsoft.com/office/officeart/2016/7/layout/BasicProcessNew"/>
    <dgm:cxn modelId="{3BE53824-049F-1F44-BB53-670DE58D4988}" type="presParOf" srcId="{6AC10099-B114-F243-999B-37B8CA29B293}" destId="{F9A0999B-8C0F-9E47-B3AE-29AD2EE77844}" srcOrd="9" destOrd="0" presId="urn:microsoft.com/office/officeart/2016/7/layout/BasicProcessNew"/>
    <dgm:cxn modelId="{EE59BA53-CC15-CC43-A5F1-B31708DD5E17}" type="presParOf" srcId="{6AC10099-B114-F243-999B-37B8CA29B293}" destId="{87DA295C-FD90-AC4C-BF28-A7F2C6B8C385}" srcOrd="10" destOrd="0" presId="urn:microsoft.com/office/officeart/2016/7/layout/BasicProcessNew"/>
    <dgm:cxn modelId="{1F459B94-549A-0C43-BDB8-635519A9048E}" type="presParOf" srcId="{6AC10099-B114-F243-999B-37B8CA29B293}" destId="{6B0773EA-BD77-D844-90DE-B104FF56DF20}" srcOrd="11" destOrd="0" presId="urn:microsoft.com/office/officeart/2016/7/layout/BasicProcessNew"/>
    <dgm:cxn modelId="{88A87687-A193-7440-8194-598A6E975069}" type="presParOf" srcId="{6AC10099-B114-F243-999B-37B8CA29B293}" destId="{396058E3-EDD7-B148-8227-31DBC11DD134}" srcOrd="12" destOrd="0" presId="urn:microsoft.com/office/officeart/2016/7/layout/BasicProcessNew"/>
    <dgm:cxn modelId="{8CBC01E9-9CC0-D644-AA3A-E71B49673AAC}" type="presParOf" srcId="{6AC10099-B114-F243-999B-37B8CA29B293}" destId="{32E179EC-E58D-2D43-A199-51B0CA5DCF0C}" srcOrd="13" destOrd="0" presId="urn:microsoft.com/office/officeart/2016/7/layout/BasicProcessNew"/>
    <dgm:cxn modelId="{905A3711-D6D6-4440-B066-47C9F51568C3}" type="presParOf" srcId="{6AC10099-B114-F243-999B-37B8CA29B293}" destId="{4B0D270E-775E-C342-8DA4-D95F555BE2FE}" srcOrd="14" destOrd="0" presId="urn:microsoft.com/office/officeart/2016/7/layout/BasicProcessNew"/>
    <dgm:cxn modelId="{C8A41E30-0068-A946-B27E-36F115691155}" type="presParOf" srcId="{6AC10099-B114-F243-999B-37B8CA29B293}" destId="{F5D1F804-47A7-C04D-9229-240B1D080B63}" srcOrd="15" destOrd="0" presId="urn:microsoft.com/office/officeart/2016/7/layout/BasicProcessNew"/>
    <dgm:cxn modelId="{CAAD195A-3242-B24C-B25B-396A5D415E24}" type="presParOf" srcId="{6AC10099-B114-F243-999B-37B8CA29B293}" destId="{7E2B923F-1BD5-584A-A2DF-758027755EA6}" srcOrd="16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993745-40DD-4057-AEFC-580CAFF1727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24CBCA2-E596-46E1-9948-5D1D19756611}">
      <dgm:prSet/>
      <dgm:spPr/>
      <dgm:t>
        <a:bodyPr/>
        <a:lstStyle/>
        <a:p>
          <a:r>
            <a:rPr lang="it-IT" b="1" dirty="0"/>
            <a:t>Le </a:t>
          </a:r>
          <a:r>
            <a:rPr lang="it-IT" b="1" dirty="0" err="1"/>
            <a:t>PdR</a:t>
          </a:r>
          <a:r>
            <a:rPr lang="it-IT" b="1" dirty="0"/>
            <a:t> </a:t>
          </a:r>
          <a:r>
            <a:rPr lang="it-IT" b="1" dirty="0" err="1"/>
            <a:t>perdra</a:t>
          </a:r>
          <a:r>
            <a:rPr lang="it-IT" b="1" dirty="0"/>
            <a:t> </a:t>
          </a:r>
          <a:r>
            <a:rPr lang="it-IT" b="1" dirty="0" err="1"/>
            <a:t>ses</a:t>
          </a:r>
          <a:r>
            <a:rPr lang="it-IT" b="1" dirty="0"/>
            <a:t> </a:t>
          </a:r>
          <a:r>
            <a:rPr lang="it-IT" b="1" dirty="0" err="1"/>
            <a:t>pouvoirs</a:t>
          </a:r>
          <a:r>
            <a:rPr lang="it-IT" b="1" dirty="0"/>
            <a:t> </a:t>
          </a:r>
          <a:r>
            <a:rPr lang="it-IT" b="1" dirty="0" err="1"/>
            <a:t>discrétionnaires</a:t>
          </a:r>
          <a:r>
            <a:rPr lang="it-IT" b="1" dirty="0"/>
            <a:t> </a:t>
          </a:r>
          <a:r>
            <a:rPr lang="it-IT" b="1" dirty="0" err="1"/>
            <a:t>actuels</a:t>
          </a:r>
          <a:r>
            <a:rPr lang="it-IT" b="1" dirty="0"/>
            <a:t> </a:t>
          </a:r>
          <a:r>
            <a:rPr lang="it-IT" b="1" dirty="0" err="1"/>
            <a:t>dans</a:t>
          </a:r>
          <a:r>
            <a:rPr lang="it-IT" b="1" dirty="0"/>
            <a:t> l'</a:t>
          </a:r>
          <a:r>
            <a:rPr lang="it-IT" b="1" dirty="0" err="1"/>
            <a:t>exercice</a:t>
          </a:r>
          <a:r>
            <a:rPr lang="it-IT" b="1" dirty="0"/>
            <a:t> de </a:t>
          </a:r>
          <a:r>
            <a:rPr lang="it-IT" b="1" dirty="0" err="1"/>
            <a:t>deux</a:t>
          </a:r>
          <a:r>
            <a:rPr lang="it-IT" b="1" dirty="0"/>
            <a:t> </a:t>
          </a:r>
          <a:r>
            <a:rPr lang="it-IT" b="1" dirty="0" err="1"/>
            <a:t>compétences</a:t>
          </a:r>
          <a:r>
            <a:rPr lang="it-IT" b="1" dirty="0"/>
            <a:t> </a:t>
          </a:r>
          <a:r>
            <a:rPr lang="it-IT" b="1" dirty="0" err="1"/>
            <a:t>essentielles</a:t>
          </a:r>
          <a:r>
            <a:rPr lang="it-IT" b="1" dirty="0"/>
            <a:t>: la nomination de le </a:t>
          </a:r>
          <a:r>
            <a:rPr lang="it-IT" b="1" dirty="0" err="1"/>
            <a:t>PdCM</a:t>
          </a:r>
          <a:r>
            <a:rPr lang="it-IT" b="1" dirty="0"/>
            <a:t> et la </a:t>
          </a:r>
          <a:r>
            <a:rPr lang="it-IT" b="1" dirty="0" err="1"/>
            <a:t>dissolution</a:t>
          </a:r>
          <a:r>
            <a:rPr lang="it-IT" b="1" dirty="0"/>
            <a:t> </a:t>
          </a:r>
          <a:r>
            <a:rPr lang="it-IT" b="1" dirty="0" err="1"/>
            <a:t>anticipée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Chambres</a:t>
          </a:r>
          <a:endParaRPr lang="en-US" b="1" dirty="0"/>
        </a:p>
      </dgm:t>
    </dgm:pt>
    <dgm:pt modelId="{805FC0FB-EB0E-4E33-8854-38DCAFB558DD}" type="parTrans" cxnId="{A5332287-BEC0-4508-B254-5CD8C176B6D8}">
      <dgm:prSet/>
      <dgm:spPr/>
      <dgm:t>
        <a:bodyPr/>
        <a:lstStyle/>
        <a:p>
          <a:endParaRPr lang="en-US"/>
        </a:p>
      </dgm:t>
    </dgm:pt>
    <dgm:pt modelId="{35F75666-925D-47DA-8AA6-C1EC67FA604A}" type="sibTrans" cxnId="{A5332287-BEC0-4508-B254-5CD8C176B6D8}">
      <dgm:prSet/>
      <dgm:spPr/>
      <dgm:t>
        <a:bodyPr/>
        <a:lstStyle/>
        <a:p>
          <a:endParaRPr lang="en-US"/>
        </a:p>
      </dgm:t>
    </dgm:pt>
    <dgm:pt modelId="{C14C22E8-BD84-4DF3-82EA-1604D6D56A3B}">
      <dgm:prSet/>
      <dgm:spPr/>
      <dgm:t>
        <a:bodyPr/>
        <a:lstStyle/>
        <a:p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sénateurs</a:t>
          </a:r>
          <a:r>
            <a:rPr lang="it-IT" b="1" dirty="0"/>
            <a:t> à vie </a:t>
          </a:r>
          <a:r>
            <a:rPr lang="it-IT" b="1" dirty="0" err="1"/>
            <a:t>nommés</a:t>
          </a:r>
          <a:r>
            <a:rPr lang="it-IT" b="1" dirty="0"/>
            <a:t> par le </a:t>
          </a:r>
          <a:r>
            <a:rPr lang="it-IT" b="1" dirty="0" err="1"/>
            <a:t>PdR</a:t>
          </a:r>
          <a:r>
            <a:rPr lang="it-IT" b="1" dirty="0"/>
            <a:t> </a:t>
          </a:r>
          <a:r>
            <a:rPr lang="it-IT" b="1" dirty="0" err="1"/>
            <a:t>seront</a:t>
          </a:r>
          <a:r>
            <a:rPr lang="it-IT" b="1" dirty="0"/>
            <a:t> </a:t>
          </a:r>
          <a:r>
            <a:rPr lang="it-IT" b="1" dirty="0" err="1"/>
            <a:t>supprimés</a:t>
          </a:r>
          <a:r>
            <a:rPr lang="it-IT" b="1" dirty="0"/>
            <a:t>; </a:t>
          </a:r>
          <a:r>
            <a:rPr lang="fr-FR" b="1" dirty="0"/>
            <a:t>la nomination des anciens </a:t>
          </a:r>
          <a:r>
            <a:rPr lang="fr-FR" b="1" dirty="0" err="1"/>
            <a:t>PdR</a:t>
          </a:r>
          <a:r>
            <a:rPr lang="fr-FR" b="1" dirty="0"/>
            <a:t> en tant que sénateurs à vie sera maintenue</a:t>
          </a:r>
          <a:endParaRPr lang="en-US" b="1" dirty="0"/>
        </a:p>
      </dgm:t>
    </dgm:pt>
    <dgm:pt modelId="{DDAFC1DA-0854-49C1-B264-D2BBD0E3B8CC}" type="parTrans" cxnId="{3F8B9E6E-DE69-43C4-A0D7-016B790C3376}">
      <dgm:prSet/>
      <dgm:spPr/>
      <dgm:t>
        <a:bodyPr/>
        <a:lstStyle/>
        <a:p>
          <a:endParaRPr lang="en-US"/>
        </a:p>
      </dgm:t>
    </dgm:pt>
    <dgm:pt modelId="{B2F2853A-F48A-4656-A04B-FA3BE183EC1F}" type="sibTrans" cxnId="{3F8B9E6E-DE69-43C4-A0D7-016B790C3376}">
      <dgm:prSet/>
      <dgm:spPr/>
      <dgm:t>
        <a:bodyPr/>
        <a:lstStyle/>
        <a:p>
          <a:endParaRPr lang="en-US"/>
        </a:p>
      </dgm:t>
    </dgm:pt>
    <dgm:pt modelId="{5179E8A2-A572-4CFC-B86E-7B1A10CC5B24}">
      <dgm:prSet/>
      <dgm:spPr/>
      <dgm:t>
        <a:bodyPr/>
        <a:lstStyle/>
        <a:p>
          <a:r>
            <a:rPr lang="it-IT" b="1" dirty="0"/>
            <a:t>Le </a:t>
          </a:r>
          <a:r>
            <a:rPr lang="it-IT" b="1" dirty="0" err="1"/>
            <a:t>PdR</a:t>
          </a:r>
          <a:r>
            <a:rPr lang="it-IT" b="1" dirty="0"/>
            <a:t> aura le </a:t>
          </a:r>
          <a:r>
            <a:rPr lang="it-IT" b="1" dirty="0" err="1"/>
            <a:t>pouvoir</a:t>
          </a:r>
          <a:r>
            <a:rPr lang="it-IT" b="1" dirty="0"/>
            <a:t> d'</a:t>
          </a:r>
          <a:r>
            <a:rPr lang="it-IT" b="1" dirty="0" err="1"/>
            <a:t>adopter</a:t>
          </a:r>
          <a:r>
            <a:rPr lang="it-IT" b="1" dirty="0"/>
            <a:t> </a:t>
          </a:r>
          <a:r>
            <a:rPr lang="it-IT" b="1" dirty="0" err="1"/>
            <a:t>certains</a:t>
          </a:r>
          <a:r>
            <a:rPr lang="it-IT" b="1" dirty="0"/>
            <a:t> </a:t>
          </a:r>
          <a:r>
            <a:rPr lang="it-IT" b="1" dirty="0" err="1"/>
            <a:t>actes</a:t>
          </a:r>
          <a:r>
            <a:rPr lang="it-IT" b="1" dirty="0"/>
            <a:t> sans le </a:t>
          </a:r>
          <a:r>
            <a:rPr lang="it-IT" b="1" dirty="0" err="1"/>
            <a:t>contreseing</a:t>
          </a:r>
          <a:r>
            <a:rPr lang="it-IT" b="1" dirty="0"/>
            <a:t> </a:t>
          </a:r>
          <a:r>
            <a:rPr lang="it-IT" b="1" dirty="0" err="1"/>
            <a:t>du</a:t>
          </a:r>
          <a:r>
            <a:rPr lang="it-IT" b="1" dirty="0"/>
            <a:t> </a:t>
          </a:r>
          <a:r>
            <a:rPr lang="it-IT" b="1" dirty="0" err="1"/>
            <a:t>gouvernement</a:t>
          </a:r>
          <a:r>
            <a:rPr lang="it-IT" b="1" dirty="0"/>
            <a:t>: la nomination </a:t>
          </a:r>
          <a:r>
            <a:rPr lang="it-IT" b="1" dirty="0" err="1"/>
            <a:t>du</a:t>
          </a:r>
          <a:r>
            <a:rPr lang="it-IT" b="1" dirty="0"/>
            <a:t> </a:t>
          </a:r>
          <a:r>
            <a:rPr lang="it-IT" b="1" dirty="0" err="1"/>
            <a:t>PdCM</a:t>
          </a:r>
          <a:r>
            <a:rPr lang="it-IT" b="1" dirty="0"/>
            <a:t>, la nomination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juges</a:t>
          </a:r>
          <a:r>
            <a:rPr lang="it-IT" b="1" dirty="0"/>
            <a:t> </a:t>
          </a:r>
          <a:r>
            <a:rPr lang="it-IT" b="1" dirty="0" err="1"/>
            <a:t>constitutionnelle</a:t>
          </a:r>
          <a:r>
            <a:rPr lang="it-IT" b="1" dirty="0"/>
            <a:t>,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grâces</a:t>
          </a:r>
          <a:r>
            <a:rPr lang="it-IT" b="1" dirty="0"/>
            <a:t>, la </a:t>
          </a:r>
          <a:r>
            <a:rPr lang="it-IT" b="1" dirty="0" err="1"/>
            <a:t>convocation</a:t>
          </a:r>
          <a:r>
            <a:rPr lang="it-IT" b="1" dirty="0"/>
            <a:t> d'</a:t>
          </a:r>
          <a:r>
            <a:rPr lang="it-IT" b="1" dirty="0" err="1"/>
            <a:t>élections</a:t>
          </a:r>
          <a:r>
            <a:rPr lang="it-IT" b="1" dirty="0"/>
            <a:t> et de </a:t>
          </a:r>
          <a:r>
            <a:rPr lang="it-IT" b="1" dirty="0" err="1"/>
            <a:t>référendums</a:t>
          </a:r>
          <a:r>
            <a:rPr lang="it-IT" b="1" dirty="0"/>
            <a:t>, </a:t>
          </a:r>
          <a:r>
            <a:rPr lang="it-IT" b="1" dirty="0" err="1"/>
            <a:t>les</a:t>
          </a:r>
          <a:r>
            <a:rPr lang="it-IT" b="1" dirty="0"/>
            <a:t> </a:t>
          </a:r>
          <a:r>
            <a:rPr lang="it-IT" b="1" dirty="0" err="1"/>
            <a:t>messages</a:t>
          </a:r>
          <a:r>
            <a:rPr lang="it-IT" b="1" dirty="0"/>
            <a:t> </a:t>
          </a:r>
          <a:r>
            <a:rPr lang="it-IT" b="1" dirty="0" err="1"/>
            <a:t>aux</a:t>
          </a:r>
          <a:r>
            <a:rPr lang="it-IT" b="1" dirty="0"/>
            <a:t> </a:t>
          </a:r>
          <a:r>
            <a:rPr lang="it-IT" b="1" dirty="0" err="1"/>
            <a:t>Chambres</a:t>
          </a:r>
          <a:r>
            <a:rPr lang="it-IT" b="1" dirty="0"/>
            <a:t> et le </a:t>
          </a:r>
          <a:r>
            <a:rPr lang="it-IT" b="1" dirty="0" err="1"/>
            <a:t>renvoi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lois</a:t>
          </a:r>
          <a:r>
            <a:rPr lang="it-IT" b="1" dirty="0"/>
            <a:t> </a:t>
          </a:r>
          <a:r>
            <a:rPr lang="it-IT" b="1" dirty="0" err="1"/>
            <a:t>au</a:t>
          </a:r>
          <a:r>
            <a:rPr lang="it-IT" b="1" dirty="0"/>
            <a:t> </a:t>
          </a:r>
          <a:r>
            <a:rPr lang="it-IT" b="1" dirty="0" err="1"/>
            <a:t>Parlement</a:t>
          </a:r>
          <a:endParaRPr lang="en-US" b="1" dirty="0"/>
        </a:p>
      </dgm:t>
    </dgm:pt>
    <dgm:pt modelId="{A00DD64F-B869-4ED8-85B3-5DFE0D74BFBC}" type="parTrans" cxnId="{83363DE4-9FDB-4310-ACB4-21FFAF921772}">
      <dgm:prSet/>
      <dgm:spPr/>
      <dgm:t>
        <a:bodyPr/>
        <a:lstStyle/>
        <a:p>
          <a:endParaRPr lang="en-US"/>
        </a:p>
      </dgm:t>
    </dgm:pt>
    <dgm:pt modelId="{B57FA302-CF53-4823-B378-73E9AA9D0F75}" type="sibTrans" cxnId="{83363DE4-9FDB-4310-ACB4-21FFAF921772}">
      <dgm:prSet/>
      <dgm:spPr/>
      <dgm:t>
        <a:bodyPr/>
        <a:lstStyle/>
        <a:p>
          <a:endParaRPr lang="en-US"/>
        </a:p>
      </dgm:t>
    </dgm:pt>
    <dgm:pt modelId="{C2432834-CDC4-49C1-9EA3-5655FABCB7AF}">
      <dgm:prSet/>
      <dgm:spPr/>
      <dgm:t>
        <a:bodyPr/>
        <a:lstStyle/>
        <a:p>
          <a:r>
            <a:rPr lang="it-IT" b="1" dirty="0"/>
            <a:t>L'</a:t>
          </a:r>
          <a:r>
            <a:rPr lang="it-IT" b="1" dirty="0" err="1"/>
            <a:t>élection</a:t>
          </a:r>
          <a:r>
            <a:rPr lang="it-IT" b="1" dirty="0"/>
            <a:t> </a:t>
          </a:r>
          <a:r>
            <a:rPr lang="it-IT" b="1" dirty="0" err="1"/>
            <a:t>du</a:t>
          </a:r>
          <a:r>
            <a:rPr lang="it-IT" b="1" dirty="0"/>
            <a:t> </a:t>
          </a:r>
          <a:r>
            <a:rPr lang="it-IT" b="1" dirty="0" err="1"/>
            <a:t>PdR</a:t>
          </a:r>
          <a:r>
            <a:rPr lang="it-IT" b="1" dirty="0"/>
            <a:t> se fera </a:t>
          </a:r>
          <a:r>
            <a:rPr lang="it-IT" b="1" dirty="0" err="1"/>
            <a:t>jusqu'au</a:t>
          </a:r>
          <a:r>
            <a:rPr lang="it-IT" b="1" dirty="0"/>
            <a:t> </a:t>
          </a:r>
          <a:r>
            <a:rPr lang="it-IT" b="1" dirty="0" err="1"/>
            <a:t>sixième</a:t>
          </a:r>
          <a:r>
            <a:rPr lang="it-IT" b="1" dirty="0"/>
            <a:t> (et non plus </a:t>
          </a:r>
          <a:r>
            <a:rPr lang="it-IT" b="1" dirty="0" err="1"/>
            <a:t>au</a:t>
          </a:r>
          <a:r>
            <a:rPr lang="it-IT" b="1" dirty="0"/>
            <a:t> </a:t>
          </a:r>
          <a:r>
            <a:rPr lang="it-IT" b="1" dirty="0" err="1"/>
            <a:t>troisième</a:t>
          </a:r>
          <a:r>
            <a:rPr lang="it-IT" b="1" dirty="0"/>
            <a:t>) tour de </a:t>
          </a:r>
          <a:r>
            <a:rPr lang="it-IT" b="1" dirty="0" err="1"/>
            <a:t>scrutin</a:t>
          </a:r>
          <a:r>
            <a:rPr lang="it-IT" b="1" dirty="0"/>
            <a:t> à la </a:t>
          </a:r>
          <a:r>
            <a:rPr lang="it-IT" b="1" dirty="0" err="1"/>
            <a:t>majorité</a:t>
          </a:r>
          <a:r>
            <a:rPr lang="it-IT" b="1" dirty="0"/>
            <a:t> </a:t>
          </a:r>
          <a:r>
            <a:rPr lang="it-IT" b="1" dirty="0" err="1"/>
            <a:t>des</a:t>
          </a:r>
          <a:r>
            <a:rPr lang="it-IT" b="1" dirty="0"/>
            <a:t> </a:t>
          </a:r>
          <a:r>
            <a:rPr lang="it-IT" b="1" dirty="0" err="1"/>
            <a:t>deux</a:t>
          </a:r>
          <a:r>
            <a:rPr lang="it-IT" b="1" dirty="0"/>
            <a:t> </a:t>
          </a:r>
          <a:r>
            <a:rPr lang="it-IT" b="1" dirty="0" err="1"/>
            <a:t>tiers</a:t>
          </a:r>
          <a:r>
            <a:rPr lang="it-IT" b="1" dirty="0"/>
            <a:t>, </a:t>
          </a:r>
          <a:r>
            <a:rPr lang="it-IT" b="1" dirty="0" err="1"/>
            <a:t>puis</a:t>
          </a:r>
          <a:r>
            <a:rPr lang="it-IT" b="1" dirty="0"/>
            <a:t> à la </a:t>
          </a:r>
          <a:r>
            <a:rPr lang="it-IT" b="1" dirty="0" err="1"/>
            <a:t>majorité</a:t>
          </a:r>
          <a:r>
            <a:rPr lang="it-IT" b="1" dirty="0"/>
            <a:t> </a:t>
          </a:r>
          <a:r>
            <a:rPr lang="it-IT" b="1" dirty="0" err="1"/>
            <a:t>absolue</a:t>
          </a:r>
          <a:endParaRPr lang="en-US" b="1" dirty="0"/>
        </a:p>
      </dgm:t>
    </dgm:pt>
    <dgm:pt modelId="{BC40D700-5E7D-4CD6-97F9-D7D751F9E568}" type="parTrans" cxnId="{4E15844A-E720-4142-9885-D6FA4A77A89A}">
      <dgm:prSet/>
      <dgm:spPr/>
      <dgm:t>
        <a:bodyPr/>
        <a:lstStyle/>
        <a:p>
          <a:endParaRPr lang="en-US"/>
        </a:p>
      </dgm:t>
    </dgm:pt>
    <dgm:pt modelId="{CC6D6519-5381-4BA5-975F-BF924674331B}" type="sibTrans" cxnId="{4E15844A-E720-4142-9885-D6FA4A77A89A}">
      <dgm:prSet/>
      <dgm:spPr/>
      <dgm:t>
        <a:bodyPr/>
        <a:lstStyle/>
        <a:p>
          <a:endParaRPr lang="en-US"/>
        </a:p>
      </dgm:t>
    </dgm:pt>
    <dgm:pt modelId="{4D4F64B2-EDA7-47E6-9CBD-52E1EBEB4923}">
      <dgm:prSet/>
      <dgm:spPr/>
      <dgm:t>
        <a:bodyPr/>
        <a:lstStyle/>
        <a:p>
          <a:r>
            <a:rPr lang="it-IT" b="1" dirty="0"/>
            <a:t>La </a:t>
          </a:r>
          <a:r>
            <a:rPr lang="it-IT" b="1" dirty="0" err="1"/>
            <a:t>réforme</a:t>
          </a:r>
          <a:r>
            <a:rPr lang="it-IT" b="1" dirty="0"/>
            <a:t> </a:t>
          </a:r>
          <a:r>
            <a:rPr lang="it-IT" b="1" dirty="0" err="1"/>
            <a:t>constitutionnelle</a:t>
          </a:r>
          <a:r>
            <a:rPr lang="it-IT" b="1" dirty="0"/>
            <a:t> </a:t>
          </a:r>
          <a:r>
            <a:rPr lang="it-IT" b="1" dirty="0" err="1"/>
            <a:t>entrera</a:t>
          </a:r>
          <a:r>
            <a:rPr lang="it-IT" b="1" dirty="0"/>
            <a:t> en </a:t>
          </a:r>
          <a:r>
            <a:rPr lang="it-IT" b="1" dirty="0" err="1"/>
            <a:t>vigueur</a:t>
          </a:r>
          <a:r>
            <a:rPr lang="it-IT" b="1" dirty="0"/>
            <a:t> </a:t>
          </a:r>
          <a:r>
            <a:rPr lang="it-IT" b="1" dirty="0" err="1"/>
            <a:t>après</a:t>
          </a:r>
          <a:r>
            <a:rPr lang="it-IT" b="1" dirty="0"/>
            <a:t> l'</a:t>
          </a:r>
          <a:r>
            <a:rPr lang="it-IT" b="1" dirty="0" err="1"/>
            <a:t>approbation</a:t>
          </a:r>
          <a:r>
            <a:rPr lang="it-IT" b="1" dirty="0"/>
            <a:t> de la nouvelle </a:t>
          </a:r>
          <a:r>
            <a:rPr lang="it-IT" b="1" dirty="0" err="1"/>
            <a:t>loi</a:t>
          </a:r>
          <a:r>
            <a:rPr lang="it-IT" b="1" dirty="0"/>
            <a:t> </a:t>
          </a:r>
          <a:r>
            <a:rPr lang="it-IT" b="1" dirty="0" err="1"/>
            <a:t>électorale</a:t>
          </a:r>
          <a:endParaRPr lang="en-US" b="1" dirty="0"/>
        </a:p>
      </dgm:t>
    </dgm:pt>
    <dgm:pt modelId="{F8111212-35AA-4DCD-B389-A31AC8729DAE}" type="parTrans" cxnId="{624A8C6B-8ACD-4793-9AD1-17B84E293ECC}">
      <dgm:prSet/>
      <dgm:spPr/>
      <dgm:t>
        <a:bodyPr/>
        <a:lstStyle/>
        <a:p>
          <a:endParaRPr lang="en-US"/>
        </a:p>
      </dgm:t>
    </dgm:pt>
    <dgm:pt modelId="{D7A0129C-FE4B-44D9-9516-67FC5EE8F85C}" type="sibTrans" cxnId="{624A8C6B-8ACD-4793-9AD1-17B84E293ECC}">
      <dgm:prSet/>
      <dgm:spPr/>
      <dgm:t>
        <a:bodyPr/>
        <a:lstStyle/>
        <a:p>
          <a:endParaRPr lang="en-US"/>
        </a:p>
      </dgm:t>
    </dgm:pt>
    <dgm:pt modelId="{84743E53-279F-7C4B-B4D1-E22DB8FAF39C}" type="pres">
      <dgm:prSet presAssocID="{4D993745-40DD-4057-AEFC-580CAFF17277}" presName="linear" presStyleCnt="0">
        <dgm:presLayoutVars>
          <dgm:animLvl val="lvl"/>
          <dgm:resizeHandles val="exact"/>
        </dgm:presLayoutVars>
      </dgm:prSet>
      <dgm:spPr/>
    </dgm:pt>
    <dgm:pt modelId="{CCF3F6AD-607B-E44F-AB44-333574A446C4}" type="pres">
      <dgm:prSet presAssocID="{124CBCA2-E596-46E1-9948-5D1D1975661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5B55D85-B37A-4F43-8F33-E41563DDDE51}" type="pres">
      <dgm:prSet presAssocID="{35F75666-925D-47DA-8AA6-C1EC67FA604A}" presName="spacer" presStyleCnt="0"/>
      <dgm:spPr/>
    </dgm:pt>
    <dgm:pt modelId="{8F77108A-095A-B849-BE26-7E248D848547}" type="pres">
      <dgm:prSet presAssocID="{C14C22E8-BD84-4DF3-82EA-1604D6D56A3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AA179E9-FFC6-684A-A121-5CD57BC00786}" type="pres">
      <dgm:prSet presAssocID="{B2F2853A-F48A-4656-A04B-FA3BE183EC1F}" presName="spacer" presStyleCnt="0"/>
      <dgm:spPr/>
    </dgm:pt>
    <dgm:pt modelId="{9E237BF4-A394-9041-9998-ADD5E56A5AF0}" type="pres">
      <dgm:prSet presAssocID="{5179E8A2-A572-4CFC-B86E-7B1A10CC5B2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BA49EA1-0F57-B047-B571-8101DD1DAFEB}" type="pres">
      <dgm:prSet presAssocID="{B57FA302-CF53-4823-B378-73E9AA9D0F75}" presName="spacer" presStyleCnt="0"/>
      <dgm:spPr/>
    </dgm:pt>
    <dgm:pt modelId="{106E1E4A-A45B-1248-ADC8-F39D5E5C22C4}" type="pres">
      <dgm:prSet presAssocID="{C2432834-CDC4-49C1-9EA3-5655FABCB7A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05FD6BF-8B02-5540-BBEA-D4989EC38B15}" type="pres">
      <dgm:prSet presAssocID="{CC6D6519-5381-4BA5-975F-BF924674331B}" presName="spacer" presStyleCnt="0"/>
      <dgm:spPr/>
    </dgm:pt>
    <dgm:pt modelId="{4C5E24BC-DC9F-EA4C-99C5-C42127D2D620}" type="pres">
      <dgm:prSet presAssocID="{4D4F64B2-EDA7-47E6-9CBD-52E1EBEB492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CACB029-6CAE-C84C-B183-EDD91C3811D7}" type="presOf" srcId="{C14C22E8-BD84-4DF3-82EA-1604D6D56A3B}" destId="{8F77108A-095A-B849-BE26-7E248D848547}" srcOrd="0" destOrd="0" presId="urn:microsoft.com/office/officeart/2005/8/layout/vList2"/>
    <dgm:cxn modelId="{024E0E3E-4741-204D-900C-69253471477F}" type="presOf" srcId="{5179E8A2-A572-4CFC-B86E-7B1A10CC5B24}" destId="{9E237BF4-A394-9041-9998-ADD5E56A5AF0}" srcOrd="0" destOrd="0" presId="urn:microsoft.com/office/officeart/2005/8/layout/vList2"/>
    <dgm:cxn modelId="{4E15844A-E720-4142-9885-D6FA4A77A89A}" srcId="{4D993745-40DD-4057-AEFC-580CAFF17277}" destId="{C2432834-CDC4-49C1-9EA3-5655FABCB7AF}" srcOrd="3" destOrd="0" parTransId="{BC40D700-5E7D-4CD6-97F9-D7D751F9E568}" sibTransId="{CC6D6519-5381-4BA5-975F-BF924674331B}"/>
    <dgm:cxn modelId="{624A8C6B-8ACD-4793-9AD1-17B84E293ECC}" srcId="{4D993745-40DD-4057-AEFC-580CAFF17277}" destId="{4D4F64B2-EDA7-47E6-9CBD-52E1EBEB4923}" srcOrd="4" destOrd="0" parTransId="{F8111212-35AA-4DCD-B389-A31AC8729DAE}" sibTransId="{D7A0129C-FE4B-44D9-9516-67FC5EE8F85C}"/>
    <dgm:cxn modelId="{3F8B9E6E-DE69-43C4-A0D7-016B790C3376}" srcId="{4D993745-40DD-4057-AEFC-580CAFF17277}" destId="{C14C22E8-BD84-4DF3-82EA-1604D6D56A3B}" srcOrd="1" destOrd="0" parTransId="{DDAFC1DA-0854-49C1-B264-D2BBD0E3B8CC}" sibTransId="{B2F2853A-F48A-4656-A04B-FA3BE183EC1F}"/>
    <dgm:cxn modelId="{C43D4F81-1562-C641-875D-CB7262359825}" type="presOf" srcId="{4D4F64B2-EDA7-47E6-9CBD-52E1EBEB4923}" destId="{4C5E24BC-DC9F-EA4C-99C5-C42127D2D620}" srcOrd="0" destOrd="0" presId="urn:microsoft.com/office/officeart/2005/8/layout/vList2"/>
    <dgm:cxn modelId="{A5332287-BEC0-4508-B254-5CD8C176B6D8}" srcId="{4D993745-40DD-4057-AEFC-580CAFF17277}" destId="{124CBCA2-E596-46E1-9948-5D1D19756611}" srcOrd="0" destOrd="0" parTransId="{805FC0FB-EB0E-4E33-8854-38DCAFB558DD}" sibTransId="{35F75666-925D-47DA-8AA6-C1EC67FA604A}"/>
    <dgm:cxn modelId="{40E5ED98-FCBF-164E-B358-EDDAB224BCAB}" type="presOf" srcId="{C2432834-CDC4-49C1-9EA3-5655FABCB7AF}" destId="{106E1E4A-A45B-1248-ADC8-F39D5E5C22C4}" srcOrd="0" destOrd="0" presId="urn:microsoft.com/office/officeart/2005/8/layout/vList2"/>
    <dgm:cxn modelId="{60A183AB-828F-5B42-8315-B64AF66D9E4C}" type="presOf" srcId="{4D993745-40DD-4057-AEFC-580CAFF17277}" destId="{84743E53-279F-7C4B-B4D1-E22DB8FAF39C}" srcOrd="0" destOrd="0" presId="urn:microsoft.com/office/officeart/2005/8/layout/vList2"/>
    <dgm:cxn modelId="{057A24E4-1046-6940-8E1A-A0A6AF65376D}" type="presOf" srcId="{124CBCA2-E596-46E1-9948-5D1D19756611}" destId="{CCF3F6AD-607B-E44F-AB44-333574A446C4}" srcOrd="0" destOrd="0" presId="urn:microsoft.com/office/officeart/2005/8/layout/vList2"/>
    <dgm:cxn modelId="{83363DE4-9FDB-4310-ACB4-21FFAF921772}" srcId="{4D993745-40DD-4057-AEFC-580CAFF17277}" destId="{5179E8A2-A572-4CFC-B86E-7B1A10CC5B24}" srcOrd="2" destOrd="0" parTransId="{A00DD64F-B869-4ED8-85B3-5DFE0D74BFBC}" sibTransId="{B57FA302-CF53-4823-B378-73E9AA9D0F75}"/>
    <dgm:cxn modelId="{8635E78C-799D-3346-9805-3ACFCC045952}" type="presParOf" srcId="{84743E53-279F-7C4B-B4D1-E22DB8FAF39C}" destId="{CCF3F6AD-607B-E44F-AB44-333574A446C4}" srcOrd="0" destOrd="0" presId="urn:microsoft.com/office/officeart/2005/8/layout/vList2"/>
    <dgm:cxn modelId="{C9A844ED-BFBC-F946-B4B0-EB088F437DA4}" type="presParOf" srcId="{84743E53-279F-7C4B-B4D1-E22DB8FAF39C}" destId="{45B55D85-B37A-4F43-8F33-E41563DDDE51}" srcOrd="1" destOrd="0" presId="urn:microsoft.com/office/officeart/2005/8/layout/vList2"/>
    <dgm:cxn modelId="{D63B91F8-227F-DA4B-A941-8726C2CA6F1C}" type="presParOf" srcId="{84743E53-279F-7C4B-B4D1-E22DB8FAF39C}" destId="{8F77108A-095A-B849-BE26-7E248D848547}" srcOrd="2" destOrd="0" presId="urn:microsoft.com/office/officeart/2005/8/layout/vList2"/>
    <dgm:cxn modelId="{994F680E-114E-F343-A7B7-B14DA09CC3DB}" type="presParOf" srcId="{84743E53-279F-7C4B-B4D1-E22DB8FAF39C}" destId="{8AA179E9-FFC6-684A-A121-5CD57BC00786}" srcOrd="3" destOrd="0" presId="urn:microsoft.com/office/officeart/2005/8/layout/vList2"/>
    <dgm:cxn modelId="{E6994F6A-0498-0D4F-AFD3-DE3696835C41}" type="presParOf" srcId="{84743E53-279F-7C4B-B4D1-E22DB8FAF39C}" destId="{9E237BF4-A394-9041-9998-ADD5E56A5AF0}" srcOrd="4" destOrd="0" presId="urn:microsoft.com/office/officeart/2005/8/layout/vList2"/>
    <dgm:cxn modelId="{E1D6742A-F3CB-3F46-924B-F2DFE73CE84E}" type="presParOf" srcId="{84743E53-279F-7C4B-B4D1-E22DB8FAF39C}" destId="{8BA49EA1-0F57-B047-B571-8101DD1DAFEB}" srcOrd="5" destOrd="0" presId="urn:microsoft.com/office/officeart/2005/8/layout/vList2"/>
    <dgm:cxn modelId="{A5361465-42E0-5D44-A283-A95848DA6B94}" type="presParOf" srcId="{84743E53-279F-7C4B-B4D1-E22DB8FAF39C}" destId="{106E1E4A-A45B-1248-ADC8-F39D5E5C22C4}" srcOrd="6" destOrd="0" presId="urn:microsoft.com/office/officeart/2005/8/layout/vList2"/>
    <dgm:cxn modelId="{A1FE1B63-3E67-9943-A788-175F5097FECF}" type="presParOf" srcId="{84743E53-279F-7C4B-B4D1-E22DB8FAF39C}" destId="{305FD6BF-8B02-5540-BBEA-D4989EC38B15}" srcOrd="7" destOrd="0" presId="urn:microsoft.com/office/officeart/2005/8/layout/vList2"/>
    <dgm:cxn modelId="{63151EA0-5D76-034F-9750-637CE21E684A}" type="presParOf" srcId="{84743E53-279F-7C4B-B4D1-E22DB8FAF39C}" destId="{4C5E24BC-DC9F-EA4C-99C5-C42127D2D62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1EBE-EB02-5D4A-B872-6FB65EF0AD93}">
      <dsp:nvSpPr>
        <dsp:cNvPr id="0" name=""/>
        <dsp:cNvSpPr/>
      </dsp:nvSpPr>
      <dsp:spPr>
        <a:xfrm>
          <a:off x="0" y="0"/>
          <a:ext cx="10104120" cy="167095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>
              <a:solidFill>
                <a:schemeClr val="bg1"/>
              </a:solidFill>
            </a:rPr>
            <a:t>Une </a:t>
          </a:r>
          <a:r>
            <a:rPr lang="it-IT" sz="2000" b="1" kern="1200" dirty="0" err="1">
              <a:solidFill>
                <a:schemeClr val="bg1"/>
              </a:solidFill>
            </a:rPr>
            <a:t>loi</a:t>
          </a:r>
          <a:r>
            <a:rPr lang="it-IT" sz="2000" b="1" kern="1200" dirty="0">
              <a:solidFill>
                <a:schemeClr val="bg1"/>
              </a:solidFill>
            </a:rPr>
            <a:t> n.86/2024 («Loi Calderoli») sur la forme </a:t>
          </a:r>
          <a:r>
            <a:rPr lang="it-IT" sz="2000" b="1" kern="1200" dirty="0" err="1">
              <a:solidFill>
                <a:schemeClr val="bg1"/>
              </a:solidFill>
            </a:rPr>
            <a:t>régionale</a:t>
          </a:r>
          <a:r>
            <a:rPr lang="it-IT" sz="2000" b="1" kern="1200" dirty="0">
              <a:solidFill>
                <a:schemeClr val="bg1"/>
              </a:solidFill>
            </a:rPr>
            <a:t> de l'</a:t>
          </a:r>
          <a:r>
            <a:rPr lang="it-IT" sz="2000" b="1" kern="1200" dirty="0" err="1">
              <a:solidFill>
                <a:schemeClr val="bg1"/>
              </a:solidFill>
            </a:rPr>
            <a:t>État</a:t>
          </a:r>
          <a:r>
            <a:rPr lang="it-IT" sz="2000" b="1" kern="1200" dirty="0">
              <a:solidFill>
                <a:schemeClr val="bg1"/>
              </a:solidFill>
            </a:rPr>
            <a:t> : mise en </a:t>
          </a:r>
          <a:r>
            <a:rPr lang="it-IT" sz="2000" b="1" kern="1200" dirty="0" err="1">
              <a:solidFill>
                <a:schemeClr val="bg1"/>
              </a:solidFill>
            </a:rPr>
            <a:t>œuvre</a:t>
          </a:r>
          <a:r>
            <a:rPr lang="it-IT" sz="2000" b="1" kern="1200" dirty="0">
              <a:solidFill>
                <a:schemeClr val="bg1"/>
              </a:solidFill>
            </a:rPr>
            <a:t> de </a:t>
          </a:r>
          <a:r>
            <a:rPr lang="it-IT" sz="2000" b="1" kern="1200" dirty="0" err="1">
              <a:solidFill>
                <a:schemeClr val="bg1"/>
              </a:solidFill>
            </a:rPr>
            <a:t>l'autonomie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différenciée</a:t>
          </a:r>
          <a:r>
            <a:rPr lang="it-IT" sz="2000" b="1" kern="1200" dirty="0">
              <a:solidFill>
                <a:schemeClr val="bg1"/>
              </a:solidFill>
            </a:rPr>
            <a:t>, c'est-à-dire nouveau </a:t>
          </a:r>
          <a:r>
            <a:rPr lang="it-IT" sz="2000" b="1" kern="1200" dirty="0" err="1">
              <a:solidFill>
                <a:schemeClr val="bg1"/>
              </a:solidFill>
            </a:rPr>
            <a:t>régionalisme</a:t>
          </a:r>
          <a:r>
            <a:rPr lang="it-IT" sz="2000" b="1" kern="1200" dirty="0">
              <a:solidFill>
                <a:schemeClr val="bg1"/>
              </a:solidFill>
            </a:rPr>
            <a:t> "</a:t>
          </a:r>
          <a:r>
            <a:rPr lang="it-IT" sz="2000" b="1" kern="1200" dirty="0" err="1">
              <a:solidFill>
                <a:schemeClr val="bg1"/>
              </a:solidFill>
            </a:rPr>
            <a:t>asymétrique</a:t>
          </a:r>
          <a:r>
            <a:rPr lang="it-IT" sz="2000" b="1" kern="1200" dirty="0">
              <a:solidFill>
                <a:schemeClr val="bg1"/>
              </a:solidFill>
            </a:rPr>
            <a:t>" </a:t>
          </a:r>
          <a:r>
            <a:rPr lang="it-IT" sz="2000" b="1" kern="1200" dirty="0" err="1">
              <a:solidFill>
                <a:schemeClr val="bg1"/>
              </a:solidFill>
            </a:rPr>
            <a:t>prévu</a:t>
          </a:r>
          <a:r>
            <a:rPr lang="it-IT" sz="2000" b="1" kern="1200" dirty="0">
              <a:solidFill>
                <a:schemeClr val="bg1"/>
              </a:solidFill>
            </a:rPr>
            <a:t> par la </a:t>
          </a:r>
          <a:r>
            <a:rPr lang="it-IT" sz="2000" b="1" kern="1200" dirty="0" err="1">
              <a:solidFill>
                <a:schemeClr val="bg1"/>
              </a:solidFill>
            </a:rPr>
            <a:t>Constitution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telle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qu'amendée</a:t>
          </a:r>
          <a:r>
            <a:rPr lang="it-IT" sz="2000" b="1" kern="1200" dirty="0">
              <a:solidFill>
                <a:schemeClr val="bg1"/>
              </a:solidFill>
            </a:rPr>
            <a:t> en 2001 (art. 116, </a:t>
          </a:r>
          <a:r>
            <a:rPr lang="it-IT" sz="2000" b="1" kern="1200" dirty="0" err="1">
              <a:solidFill>
                <a:schemeClr val="bg1"/>
              </a:solidFill>
            </a:rPr>
            <a:t>paragraphe</a:t>
          </a:r>
          <a:r>
            <a:rPr lang="it-IT" sz="2000" b="1" kern="1200" dirty="0">
              <a:solidFill>
                <a:schemeClr val="bg1"/>
              </a:solidFill>
            </a:rPr>
            <a:t> 3, </a:t>
          </a:r>
          <a:r>
            <a:rPr lang="it-IT" sz="2000" b="1" kern="1200" dirty="0" err="1">
              <a:solidFill>
                <a:schemeClr val="bg1"/>
              </a:solidFill>
            </a:rPr>
            <a:t>Const</a:t>
          </a:r>
          <a:r>
            <a:rPr lang="it-IT" sz="2000" b="1" kern="1200" dirty="0">
              <a:solidFill>
                <a:schemeClr val="bg1"/>
              </a:solidFill>
            </a:rPr>
            <a:t>.). </a:t>
          </a:r>
          <a:r>
            <a:rPr lang="it-IT" sz="2000" b="1" kern="1200" dirty="0" err="1">
              <a:solidFill>
                <a:schemeClr val="bg1"/>
              </a:solidFill>
            </a:rPr>
            <a:t>Possibilité</a:t>
          </a:r>
          <a:r>
            <a:rPr lang="it-IT" sz="2000" b="1" kern="1200" dirty="0">
              <a:solidFill>
                <a:schemeClr val="bg1"/>
              </a:solidFill>
            </a:rPr>
            <a:t> de </a:t>
          </a:r>
          <a:r>
            <a:rPr lang="it-IT" sz="2000" b="1" kern="1200" dirty="0" err="1">
              <a:solidFill>
                <a:schemeClr val="bg1"/>
              </a:solidFill>
            </a:rPr>
            <a:t>référendum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abrogatif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ou</a:t>
          </a:r>
          <a:r>
            <a:rPr lang="it-IT" sz="2000" b="1" kern="1200" dirty="0">
              <a:solidFill>
                <a:schemeClr val="bg1"/>
              </a:solidFill>
            </a:rPr>
            <a:t> d'</a:t>
          </a:r>
          <a:r>
            <a:rPr lang="it-IT" sz="2000" b="1" kern="1200" dirty="0" err="1">
              <a:solidFill>
                <a:schemeClr val="bg1"/>
              </a:solidFill>
            </a:rPr>
            <a:t>intervention</a:t>
          </a:r>
          <a:r>
            <a:rPr lang="it-IT" sz="2000" b="1" kern="1200" dirty="0">
              <a:solidFill>
                <a:schemeClr val="bg1"/>
              </a:solidFill>
            </a:rPr>
            <a:t> de la Cour </a:t>
          </a:r>
          <a:r>
            <a:rPr lang="it-IT" sz="2000" b="1" kern="1200" dirty="0" err="1">
              <a:solidFill>
                <a:schemeClr val="bg1"/>
              </a:solidFill>
            </a:rPr>
            <a:t>constitutionnelle</a:t>
          </a:r>
          <a:r>
            <a:rPr lang="it-IT" sz="2000" b="1" kern="1200" dirty="0">
              <a:solidFill>
                <a:schemeClr val="bg1"/>
              </a:solidFill>
            </a:rPr>
            <a:t> à la </a:t>
          </a:r>
          <a:r>
            <a:rPr lang="it-IT" sz="2000" b="1" kern="1200" dirty="0" err="1">
              <a:solidFill>
                <a:schemeClr val="bg1"/>
              </a:solidFill>
            </a:rPr>
            <a:t>demande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des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Régions</a:t>
          </a:r>
          <a:r>
            <a:rPr lang="it-IT" sz="2000" b="1" kern="1200" dirty="0">
              <a:solidFill>
                <a:schemeClr val="bg1"/>
              </a:solidFill>
            </a:rPr>
            <a:t> </a:t>
          </a:r>
          <a:r>
            <a:rPr lang="it-IT" sz="2000" b="1" kern="1200" dirty="0" err="1">
              <a:solidFill>
                <a:schemeClr val="bg1"/>
              </a:solidFill>
            </a:rPr>
            <a:t>opposées</a:t>
          </a:r>
          <a:r>
            <a:rPr lang="it-IT" sz="2000" b="1" kern="1200" dirty="0">
              <a:solidFill>
                <a:schemeClr val="bg1"/>
              </a:solidFill>
            </a:rPr>
            <a:t>.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48941" y="48941"/>
        <a:ext cx="8301027" cy="1573073"/>
      </dsp:txXfrm>
    </dsp:sp>
    <dsp:sp modelId="{A3B92466-1296-5F4A-A632-D28A49FAC8D9}">
      <dsp:nvSpPr>
        <dsp:cNvPr id="0" name=""/>
        <dsp:cNvSpPr/>
      </dsp:nvSpPr>
      <dsp:spPr>
        <a:xfrm>
          <a:off x="891539" y="1949448"/>
          <a:ext cx="10104120" cy="16709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/>
            <a:t>Une </a:t>
          </a:r>
          <a:r>
            <a:rPr lang="it-IT" sz="2000" b="1" kern="1200" dirty="0" err="1"/>
            <a:t>révision</a:t>
          </a:r>
          <a:r>
            <a:rPr lang="it-IT" sz="2000" b="1" kern="1200" dirty="0"/>
            <a:t> </a:t>
          </a:r>
          <a:r>
            <a:rPr lang="it-IT" sz="2000" b="1" kern="1200" dirty="0" err="1"/>
            <a:t>constitutionnelle</a:t>
          </a:r>
          <a:r>
            <a:rPr lang="it-IT" sz="2000" b="1" kern="1200" dirty="0"/>
            <a:t> (</a:t>
          </a:r>
          <a:r>
            <a:rPr lang="it-IT" sz="2000" b="1" kern="1200" dirty="0" err="1"/>
            <a:t>approuvée</a:t>
          </a:r>
          <a:r>
            <a:rPr lang="it-IT" sz="2000" b="1" kern="1200" dirty="0"/>
            <a:t> en première </a:t>
          </a:r>
          <a:r>
            <a:rPr lang="it-IT" sz="2000" b="1" kern="1200" dirty="0" err="1"/>
            <a:t>lecture</a:t>
          </a:r>
          <a:r>
            <a:rPr lang="it-IT" sz="2000" b="1" kern="1200" dirty="0"/>
            <a:t> par le </a:t>
          </a:r>
          <a:r>
            <a:rPr lang="it-IT" sz="2000" b="1" kern="1200" dirty="0" err="1"/>
            <a:t>Sénat</a:t>
          </a:r>
          <a:r>
            <a:rPr lang="it-IT" sz="2000" b="1" kern="1200" dirty="0"/>
            <a:t>, «</a:t>
          </a:r>
          <a:r>
            <a:rPr lang="it-IT" sz="2000" b="1" kern="1200" dirty="0" err="1"/>
            <a:t>Reforme</a:t>
          </a:r>
          <a:r>
            <a:rPr lang="it-IT" sz="2000" b="1" kern="1200" dirty="0"/>
            <a:t> Casellati») pour l’</a:t>
          </a:r>
          <a:r>
            <a:rPr lang="it-IT" sz="2000" b="1" kern="1200" dirty="0" err="1"/>
            <a:t>introduction</a:t>
          </a:r>
          <a:r>
            <a:rPr lang="it-IT" sz="2000" b="1" kern="1200" dirty="0"/>
            <a:t> </a:t>
          </a:r>
          <a:r>
            <a:rPr lang="it-IT" sz="2000" b="1" kern="1200" dirty="0" err="1"/>
            <a:t>du</a:t>
          </a:r>
          <a:r>
            <a:rPr lang="it-IT" sz="2000" b="1" kern="1200" dirty="0"/>
            <a:t> "</a:t>
          </a:r>
          <a:r>
            <a:rPr lang="it-IT" sz="2000" b="1" kern="1200" dirty="0" err="1"/>
            <a:t>premierat</a:t>
          </a:r>
          <a:r>
            <a:rPr lang="it-IT" sz="2000" b="1" kern="1200" dirty="0"/>
            <a:t> </a:t>
          </a:r>
          <a:r>
            <a:rPr lang="it-IT" sz="2000" b="1" kern="1200" dirty="0" err="1"/>
            <a:t>électif</a:t>
          </a:r>
          <a:r>
            <a:rPr lang="it-IT" sz="2000" b="1" kern="1200" dirty="0"/>
            <a:t>", c'est-à-dire l'</a:t>
          </a:r>
          <a:r>
            <a:rPr lang="it-IT" sz="2000" b="1" kern="1200" dirty="0" err="1"/>
            <a:t>élection</a:t>
          </a:r>
          <a:r>
            <a:rPr lang="it-IT" sz="2000" b="1" kern="1200" dirty="0"/>
            <a:t> </a:t>
          </a:r>
          <a:r>
            <a:rPr lang="it-IT" sz="2000" b="1" kern="1200" dirty="0" err="1"/>
            <a:t>directe</a:t>
          </a:r>
          <a:r>
            <a:rPr lang="it-IT" sz="2000" b="1" kern="1200" dirty="0"/>
            <a:t> </a:t>
          </a:r>
          <a:r>
            <a:rPr lang="it-IT" sz="2000" b="1" kern="1200" dirty="0" err="1"/>
            <a:t>du</a:t>
          </a:r>
          <a:r>
            <a:rPr lang="it-IT" sz="2000" b="1" kern="1200" dirty="0"/>
            <a:t> </a:t>
          </a:r>
          <a:r>
            <a:rPr lang="it-IT" sz="2000" b="1" kern="1200" dirty="0" err="1"/>
            <a:t>PdCM</a:t>
          </a:r>
          <a:r>
            <a:rPr lang="it-IT" sz="2000" b="1" kern="1200" dirty="0"/>
            <a:t> et la </a:t>
          </a:r>
          <a:r>
            <a:rPr lang="it-IT" sz="2000" b="1" kern="1200" dirty="0" err="1"/>
            <a:t>modification</a:t>
          </a:r>
          <a:r>
            <a:rPr lang="it-IT" sz="2000" b="1" kern="1200" dirty="0"/>
            <a:t> </a:t>
          </a:r>
          <a:r>
            <a:rPr lang="it-IT" sz="2000" b="1" kern="1200" dirty="0" err="1"/>
            <a:t>des</a:t>
          </a:r>
          <a:r>
            <a:rPr lang="it-IT" sz="2000" b="1" kern="1200" dirty="0"/>
            <a:t> relations </a:t>
          </a:r>
          <a:r>
            <a:rPr lang="it-IT" sz="2000" b="1" kern="1200" dirty="0" err="1"/>
            <a:t>entre</a:t>
          </a:r>
          <a:r>
            <a:rPr lang="it-IT" sz="2000" b="1" kern="1200" dirty="0"/>
            <a:t> le </a:t>
          </a:r>
          <a:r>
            <a:rPr lang="it-IT" sz="2000" b="1" kern="1200" dirty="0" err="1"/>
            <a:t>PdCM</a:t>
          </a:r>
          <a:r>
            <a:rPr lang="it-IT" sz="2000" b="1" kern="1200" dirty="0"/>
            <a:t>, le </a:t>
          </a:r>
          <a:r>
            <a:rPr lang="it-IT" sz="2000" b="1" kern="1200" dirty="0" err="1"/>
            <a:t>Parlement</a:t>
          </a:r>
          <a:r>
            <a:rPr lang="it-IT" sz="2000" b="1" kern="1200" dirty="0"/>
            <a:t> et le </a:t>
          </a:r>
          <a:r>
            <a:rPr lang="it-IT" sz="2000" b="1" kern="1200" dirty="0" err="1"/>
            <a:t>PdR</a:t>
          </a:r>
          <a:r>
            <a:rPr lang="it-IT" sz="2000" b="1" kern="1200" dirty="0"/>
            <a:t>. Forte </a:t>
          </a:r>
          <a:r>
            <a:rPr lang="it-IT" sz="2000" b="1" kern="1200" dirty="0" err="1"/>
            <a:t>probabilité</a:t>
          </a:r>
          <a:r>
            <a:rPr lang="it-IT" sz="2000" b="1" kern="1200" dirty="0"/>
            <a:t> de </a:t>
          </a:r>
          <a:r>
            <a:rPr lang="it-IT" sz="2000" b="1" kern="1200" dirty="0" err="1"/>
            <a:t>référendum</a:t>
          </a:r>
          <a:r>
            <a:rPr lang="it-IT" sz="2000" b="1" kern="1200" dirty="0"/>
            <a:t> </a:t>
          </a:r>
          <a:r>
            <a:rPr lang="it-IT" sz="2000" b="1" kern="1200" dirty="0" err="1"/>
            <a:t>constitutionnel</a:t>
          </a:r>
          <a:endParaRPr lang="en-US" sz="2000" b="1" kern="1200" dirty="0"/>
        </a:p>
      </dsp:txBody>
      <dsp:txXfrm>
        <a:off x="940480" y="1998389"/>
        <a:ext cx="8028576" cy="1573073"/>
      </dsp:txXfrm>
    </dsp:sp>
    <dsp:sp modelId="{F06EA6E1-DD05-614B-B33E-5DBA2A92A9C9}">
      <dsp:nvSpPr>
        <dsp:cNvPr id="0" name=""/>
        <dsp:cNvSpPr/>
      </dsp:nvSpPr>
      <dsp:spPr>
        <a:xfrm>
          <a:off x="1783079" y="3898897"/>
          <a:ext cx="10104120" cy="167095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 dirty="0"/>
            <a:t>Une </a:t>
          </a:r>
          <a:r>
            <a:rPr lang="it-IT" sz="2000" b="1" kern="1200" dirty="0" err="1"/>
            <a:t>révision</a:t>
          </a:r>
          <a:r>
            <a:rPr lang="it-IT" sz="2000" b="1" kern="1200" dirty="0"/>
            <a:t> </a:t>
          </a:r>
          <a:r>
            <a:rPr lang="it-IT" sz="2000" b="1" kern="1200" dirty="0" err="1"/>
            <a:t>constitutionnelle</a:t>
          </a:r>
          <a:r>
            <a:rPr lang="it-IT" sz="2000" b="1" kern="1200" dirty="0"/>
            <a:t> (</a:t>
          </a:r>
          <a:r>
            <a:rPr lang="it-IT" sz="2000" b="1" kern="1200" dirty="0" err="1"/>
            <a:t>actuellement</a:t>
          </a:r>
          <a:r>
            <a:rPr lang="it-IT" sz="2000" b="1" kern="1200" dirty="0"/>
            <a:t> </a:t>
          </a:r>
          <a:r>
            <a:rPr lang="it-IT" sz="2000" b="1" kern="1200" dirty="0" err="1"/>
            <a:t>présentée</a:t>
          </a:r>
          <a:r>
            <a:rPr lang="it-IT" sz="2000" b="1" kern="1200" dirty="0"/>
            <a:t> par le </a:t>
          </a:r>
          <a:r>
            <a:rPr lang="it-IT" sz="2000" b="1" kern="1200" dirty="0" err="1"/>
            <a:t>gouvernement</a:t>
          </a:r>
          <a:r>
            <a:rPr lang="it-IT" sz="2000" b="1" kern="1200" dirty="0"/>
            <a:t> </a:t>
          </a:r>
          <a:r>
            <a:rPr lang="it-IT" sz="2000" b="1" kern="1200" dirty="0" err="1"/>
            <a:t>au</a:t>
          </a:r>
          <a:r>
            <a:rPr lang="it-IT" sz="2000" b="1" kern="1200" dirty="0"/>
            <a:t> </a:t>
          </a:r>
          <a:r>
            <a:rPr lang="it-IT" sz="2000" b="1" kern="1200" dirty="0" err="1"/>
            <a:t>Parlement</a:t>
          </a:r>
          <a:r>
            <a:rPr lang="it-IT" sz="2000" b="1" kern="1200" dirty="0"/>
            <a:t>; «</a:t>
          </a:r>
          <a:r>
            <a:rPr lang="it-IT" sz="2000" b="1" kern="1200" dirty="0" err="1"/>
            <a:t>Reforme</a:t>
          </a:r>
          <a:r>
            <a:rPr lang="it-IT" sz="2000" b="1" kern="1200" dirty="0"/>
            <a:t> Nordio») pour l’</a:t>
          </a:r>
          <a:r>
            <a:rPr lang="it-IT" sz="2000" b="1" kern="1200" dirty="0" err="1"/>
            <a:t>introduction</a:t>
          </a:r>
          <a:r>
            <a:rPr lang="it-IT" sz="2000" b="1" kern="1200" dirty="0"/>
            <a:t> de la </a:t>
          </a:r>
          <a:r>
            <a:rPr lang="it-IT" sz="2000" b="1" kern="1200" dirty="0" err="1"/>
            <a:t>séparation</a:t>
          </a:r>
          <a:r>
            <a:rPr lang="it-IT" sz="2000" b="1" kern="1200" dirty="0"/>
            <a:t> </a:t>
          </a:r>
          <a:r>
            <a:rPr lang="it-IT" sz="2000" b="1" kern="1200" dirty="0" err="1"/>
            <a:t>des</a:t>
          </a:r>
          <a:r>
            <a:rPr lang="it-IT" sz="2000" b="1" kern="1200" dirty="0"/>
            <a:t> </a:t>
          </a:r>
          <a:r>
            <a:rPr lang="it-IT" sz="2000" b="1" kern="1200" dirty="0" err="1"/>
            <a:t>carrières</a:t>
          </a:r>
          <a:r>
            <a:rPr lang="it-IT" sz="2000" b="1" kern="1200" dirty="0"/>
            <a:t> </a:t>
          </a:r>
          <a:r>
            <a:rPr lang="it-IT" sz="2000" b="1" kern="1200" dirty="0" err="1"/>
            <a:t>entre</a:t>
          </a:r>
          <a:r>
            <a:rPr lang="it-IT" sz="2000" b="1" kern="1200" dirty="0"/>
            <a:t> </a:t>
          </a:r>
          <a:r>
            <a:rPr lang="it-IT" sz="2000" b="1" kern="1200" dirty="0" err="1"/>
            <a:t>les</a:t>
          </a:r>
          <a:r>
            <a:rPr lang="it-IT" sz="2000" b="1" kern="1200" dirty="0"/>
            <a:t> </a:t>
          </a:r>
          <a:r>
            <a:rPr lang="it-IT" sz="2000" b="1" kern="1200" dirty="0" err="1"/>
            <a:t>juges</a:t>
          </a:r>
          <a:r>
            <a:rPr lang="it-IT" sz="2000" b="1" kern="1200" dirty="0"/>
            <a:t> et </a:t>
          </a:r>
          <a:r>
            <a:rPr lang="it-IT" sz="2000" b="1" kern="1200" dirty="0" err="1"/>
            <a:t>les</a:t>
          </a:r>
          <a:r>
            <a:rPr lang="it-IT" sz="2000" b="1" kern="1200" dirty="0"/>
            <a:t> </a:t>
          </a:r>
          <a:r>
            <a:rPr lang="it-IT" sz="2000" b="1" kern="1200" dirty="0" err="1"/>
            <a:t>procureurs</a:t>
          </a:r>
          <a:r>
            <a:rPr lang="it-IT" sz="2000" b="1" kern="1200" dirty="0"/>
            <a:t> </a:t>
          </a:r>
          <a:r>
            <a:rPr lang="it-IT" sz="2000" b="1" kern="1200" dirty="0" err="1"/>
            <a:t>avec</a:t>
          </a:r>
          <a:r>
            <a:rPr lang="it-IT" sz="2000" b="1" kern="1200" dirty="0"/>
            <a:t> </a:t>
          </a:r>
          <a:r>
            <a:rPr lang="it-IT" sz="2000" b="1" kern="1200" dirty="0" err="1"/>
            <a:t>deux</a:t>
          </a:r>
          <a:r>
            <a:rPr lang="it-IT" sz="2000" b="1" kern="1200" dirty="0"/>
            <a:t> </a:t>
          </a:r>
          <a:r>
            <a:rPr lang="it-IT" sz="2000" b="1" kern="1200" dirty="0" err="1"/>
            <a:t>Conseils</a:t>
          </a:r>
          <a:r>
            <a:rPr lang="it-IT" sz="2000" b="1" kern="1200" dirty="0"/>
            <a:t> </a:t>
          </a:r>
          <a:r>
            <a:rPr lang="it-IT" sz="2000" b="1" kern="1200" dirty="0" err="1"/>
            <a:t>supérieurs</a:t>
          </a:r>
          <a:r>
            <a:rPr lang="it-IT" sz="2000" b="1" kern="1200" dirty="0"/>
            <a:t> de la magistrature </a:t>
          </a:r>
          <a:r>
            <a:rPr lang="it-IT" sz="2000" b="1" kern="1200" dirty="0" err="1"/>
            <a:t>distincts</a:t>
          </a:r>
          <a:r>
            <a:rPr lang="it-IT" sz="2000" b="1" kern="1200" dirty="0"/>
            <a:t>. Forte </a:t>
          </a:r>
          <a:r>
            <a:rPr lang="it-IT" sz="2000" b="1" kern="1200" dirty="0" err="1"/>
            <a:t>probabilité</a:t>
          </a:r>
          <a:r>
            <a:rPr lang="it-IT" sz="2000" b="1" kern="1200" dirty="0"/>
            <a:t> de </a:t>
          </a:r>
          <a:r>
            <a:rPr lang="it-IT" sz="2000" b="1" kern="1200" dirty="0" err="1"/>
            <a:t>référendum</a:t>
          </a:r>
          <a:r>
            <a:rPr lang="it-IT" sz="2000" b="1" kern="1200" dirty="0"/>
            <a:t> </a:t>
          </a:r>
          <a:r>
            <a:rPr lang="it-IT" sz="2000" b="1" kern="1200" dirty="0" err="1"/>
            <a:t>constitutionnel</a:t>
          </a:r>
          <a:endParaRPr lang="en-US" sz="2000" b="1" kern="1200" dirty="0"/>
        </a:p>
      </dsp:txBody>
      <dsp:txXfrm>
        <a:off x="1832020" y="3947838"/>
        <a:ext cx="8028576" cy="1573073"/>
      </dsp:txXfrm>
    </dsp:sp>
    <dsp:sp modelId="{D5FF60F1-9779-7C45-81E8-5E9824543267}">
      <dsp:nvSpPr>
        <dsp:cNvPr id="0" name=""/>
        <dsp:cNvSpPr/>
      </dsp:nvSpPr>
      <dsp:spPr>
        <a:xfrm>
          <a:off x="9017998" y="1267141"/>
          <a:ext cx="1086121" cy="108612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262375" y="1267141"/>
        <a:ext cx="597367" cy="817306"/>
      </dsp:txXfrm>
    </dsp:sp>
    <dsp:sp modelId="{848ACA68-B296-2D43-9D14-6149C7B750D5}">
      <dsp:nvSpPr>
        <dsp:cNvPr id="0" name=""/>
        <dsp:cNvSpPr/>
      </dsp:nvSpPr>
      <dsp:spPr>
        <a:xfrm>
          <a:off x="9909538" y="3205450"/>
          <a:ext cx="1086121" cy="108612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10153915" y="3205450"/>
        <a:ext cx="597367" cy="8173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372E98-AA5E-1E4F-9EB6-CEDC3B43D5A8}">
      <dsp:nvSpPr>
        <dsp:cNvPr id="0" name=""/>
        <dsp:cNvSpPr/>
      </dsp:nvSpPr>
      <dsp:spPr>
        <a:xfrm>
          <a:off x="3218937" y="1276136"/>
          <a:ext cx="7069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0580" y="45720"/>
              </a:lnTo>
              <a:lnTo>
                <a:pt x="370580" y="55475"/>
              </a:lnTo>
              <a:lnTo>
                <a:pt x="706961" y="55475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977" y="1318164"/>
        <a:ext cx="36881" cy="7382"/>
      </dsp:txXfrm>
    </dsp:sp>
    <dsp:sp modelId="{92F78B1E-1484-0047-8E65-4FCEB1903150}">
      <dsp:nvSpPr>
        <dsp:cNvPr id="0" name=""/>
        <dsp:cNvSpPr/>
      </dsp:nvSpPr>
      <dsp:spPr>
        <a:xfrm>
          <a:off x="13950" y="77712"/>
          <a:ext cx="3206787" cy="24882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Extension </a:t>
          </a:r>
          <a:r>
            <a:rPr lang="it-IT" sz="1800" b="1" kern="1200" dirty="0" err="1"/>
            <a:t>du</a:t>
          </a:r>
          <a:r>
            <a:rPr lang="it-IT" sz="1800" b="1" kern="1200" dirty="0"/>
            <a:t> </a:t>
          </a:r>
          <a:r>
            <a:rPr lang="it-IT" sz="1800" b="1" kern="1200" dirty="0" err="1"/>
            <a:t>régionalisme</a:t>
          </a:r>
          <a:r>
            <a:rPr lang="it-IT" sz="1800" b="1" kern="1200" dirty="0"/>
            <a:t> </a:t>
          </a:r>
          <a:r>
            <a:rPr lang="it-IT" sz="1800" b="1" kern="1200" dirty="0" err="1"/>
            <a:t>asymétrique</a:t>
          </a:r>
          <a:r>
            <a:rPr lang="it-IT" sz="1800" b="1" kern="1200" dirty="0"/>
            <a:t> - </a:t>
          </a:r>
          <a:r>
            <a:rPr lang="it-IT" sz="1800" b="1" kern="1200" dirty="0" err="1"/>
            <a:t>déjà</a:t>
          </a:r>
          <a:r>
            <a:rPr lang="it-IT" sz="1800" b="1" kern="1200" dirty="0"/>
            <a:t> </a:t>
          </a:r>
          <a:r>
            <a:rPr lang="it-IT" sz="1800" b="1" kern="1200" dirty="0" err="1"/>
            <a:t>prévu</a:t>
          </a:r>
          <a:r>
            <a:rPr lang="it-IT" sz="1800" b="1" kern="1200" dirty="0"/>
            <a:t> pour </a:t>
          </a:r>
          <a:r>
            <a:rPr lang="it-IT" sz="1800" b="1" kern="1200" dirty="0" err="1"/>
            <a:t>les</a:t>
          </a:r>
          <a:r>
            <a:rPr lang="it-IT" sz="1800" b="1" kern="1200" dirty="0"/>
            <a:t> 5 </a:t>
          </a:r>
          <a:r>
            <a:rPr lang="it-IT" sz="1800" b="1" kern="1200" dirty="0" err="1"/>
            <a:t>régions</a:t>
          </a:r>
          <a:r>
            <a:rPr lang="it-IT" sz="1800" b="1" kern="1200" dirty="0"/>
            <a:t> "</a:t>
          </a:r>
          <a:r>
            <a:rPr lang="it-IT" sz="1800" b="1" kern="1200" dirty="0" err="1"/>
            <a:t>spéciales</a:t>
          </a:r>
          <a:r>
            <a:rPr lang="it-IT" sz="1800" b="1" kern="1200" dirty="0"/>
            <a:t>" et </a:t>
          </a:r>
          <a:r>
            <a:rPr lang="it-IT" sz="1800" b="1" kern="1200" dirty="0" err="1"/>
            <a:t>les</a:t>
          </a:r>
          <a:r>
            <a:rPr lang="it-IT" sz="1800" b="1" kern="1200" dirty="0"/>
            <a:t> 2 </a:t>
          </a:r>
          <a:r>
            <a:rPr lang="it-IT" sz="1800" b="1" kern="1200" dirty="0" err="1"/>
            <a:t>provinces</a:t>
          </a:r>
          <a:r>
            <a:rPr lang="it-IT" sz="1800" b="1" kern="1200" dirty="0"/>
            <a:t> de </a:t>
          </a:r>
          <a:r>
            <a:rPr lang="it-IT" sz="1800" b="1" kern="1200" dirty="0" err="1"/>
            <a:t>Trente</a:t>
          </a:r>
          <a:r>
            <a:rPr lang="it-IT" sz="1800" b="1" kern="1200" dirty="0"/>
            <a:t> et Bolzano - </a:t>
          </a:r>
          <a:r>
            <a:rPr lang="it-IT" sz="1800" b="1" kern="1200" dirty="0" err="1"/>
            <a:t>aux</a:t>
          </a:r>
          <a:r>
            <a:rPr lang="it-IT" sz="1800" b="1" kern="1200" dirty="0"/>
            <a:t> 15 </a:t>
          </a:r>
          <a:r>
            <a:rPr lang="it-IT" sz="1800" b="1" kern="1200" dirty="0" err="1"/>
            <a:t>régions</a:t>
          </a:r>
          <a:r>
            <a:rPr lang="it-IT" sz="1800" b="1" kern="1200" dirty="0"/>
            <a:t> "</a:t>
          </a:r>
          <a:r>
            <a:rPr lang="it-IT" sz="1800" b="1" kern="1200" dirty="0" err="1"/>
            <a:t>ordinaires</a:t>
          </a:r>
          <a:r>
            <a:rPr lang="it-IT" sz="1800" b="1" kern="1200" dirty="0"/>
            <a:t>", </a:t>
          </a:r>
          <a:r>
            <a:rPr lang="it-IT" sz="1800" b="1" kern="1200" dirty="0" err="1"/>
            <a:t>dans</a:t>
          </a:r>
          <a:r>
            <a:rPr lang="it-IT" sz="1800" b="1" kern="1200" dirty="0"/>
            <a:t> le </a:t>
          </a:r>
          <a:r>
            <a:rPr lang="it-IT" sz="1800" b="1" kern="1200" dirty="0" err="1"/>
            <a:t>cadre</a:t>
          </a:r>
          <a:r>
            <a:rPr lang="it-IT" sz="1800" b="1" kern="1200" dirty="0"/>
            <a:t> de la </a:t>
          </a:r>
          <a:r>
            <a:rPr lang="it-IT" sz="1800" b="1" kern="1200" dirty="0" err="1"/>
            <a:t>réforme</a:t>
          </a:r>
          <a:r>
            <a:rPr lang="it-IT" sz="1800" b="1" kern="1200" dirty="0"/>
            <a:t> </a:t>
          </a:r>
          <a:r>
            <a:rPr lang="it-IT" sz="1800" b="1" kern="1200" dirty="0" err="1"/>
            <a:t>constitutionnelle</a:t>
          </a:r>
          <a:r>
            <a:rPr lang="it-IT" sz="1800" b="1" kern="1200" dirty="0"/>
            <a:t> de 2001 qui a </a:t>
          </a:r>
          <a:r>
            <a:rPr lang="it-IT" sz="1800" b="1" kern="1200" dirty="0" err="1"/>
            <a:t>renforcé</a:t>
          </a:r>
          <a:r>
            <a:rPr lang="it-IT" sz="1800" b="1" kern="1200" dirty="0"/>
            <a:t> </a:t>
          </a:r>
          <a:r>
            <a:rPr lang="it-IT" sz="1800" b="1" kern="1200" dirty="0" err="1"/>
            <a:t>l'autonomie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institutions </a:t>
          </a:r>
          <a:r>
            <a:rPr lang="it-IT" sz="1800" b="1" kern="1200" dirty="0" err="1"/>
            <a:t>territoriales</a:t>
          </a:r>
          <a:endParaRPr lang="en-US" sz="1800" b="1" kern="1200" dirty="0"/>
        </a:p>
      </dsp:txBody>
      <dsp:txXfrm>
        <a:off x="13950" y="77712"/>
        <a:ext cx="3206787" cy="2488287"/>
      </dsp:txXfrm>
    </dsp:sp>
    <dsp:sp modelId="{839B1AFD-4328-C446-9E3B-BA6A0B7D411C}">
      <dsp:nvSpPr>
        <dsp:cNvPr id="0" name=""/>
        <dsp:cNvSpPr/>
      </dsp:nvSpPr>
      <dsp:spPr>
        <a:xfrm>
          <a:off x="7163285" y="1276136"/>
          <a:ext cx="7069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5475"/>
              </a:moveTo>
              <a:lnTo>
                <a:pt x="370580" y="55475"/>
              </a:lnTo>
              <a:lnTo>
                <a:pt x="370580" y="45720"/>
              </a:lnTo>
              <a:lnTo>
                <a:pt x="706961" y="45720"/>
              </a:lnTo>
            </a:path>
          </a:pathLst>
        </a:custGeom>
        <a:noFill/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98325" y="1318164"/>
        <a:ext cx="36881" cy="7382"/>
      </dsp:txXfrm>
    </dsp:sp>
    <dsp:sp modelId="{D43817FC-12D5-6A4B-ABDA-F49737F0D5F3}">
      <dsp:nvSpPr>
        <dsp:cNvPr id="0" name=""/>
        <dsp:cNvSpPr/>
      </dsp:nvSpPr>
      <dsp:spPr>
        <a:xfrm>
          <a:off x="3958298" y="87544"/>
          <a:ext cx="3206787" cy="2488133"/>
        </a:xfrm>
        <a:prstGeom prst="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Procédure</a:t>
          </a:r>
          <a:r>
            <a:rPr lang="it-IT" sz="1800" b="1" kern="1200" dirty="0"/>
            <a:t> et </a:t>
          </a:r>
          <a:r>
            <a:rPr lang="it-IT" sz="1800" b="1" kern="1200" dirty="0" err="1"/>
            <a:t>conditions</a:t>
          </a:r>
          <a:r>
            <a:rPr lang="it-IT" sz="1800" b="1" kern="1200" dirty="0"/>
            <a:t> </a:t>
          </a:r>
          <a:r>
            <a:rPr lang="it-IT" sz="1800" b="1" kern="1200" dirty="0" err="1"/>
            <a:t>dans</a:t>
          </a:r>
          <a:r>
            <a:rPr lang="it-IT" sz="1800" b="1" kern="1200" dirty="0"/>
            <a:t> l’</a:t>
          </a:r>
          <a:r>
            <a:rPr lang="it-IT" sz="1800" b="1" kern="1200" dirty="0" err="1"/>
            <a:t>article</a:t>
          </a:r>
          <a:r>
            <a:rPr lang="it-IT" sz="1800" b="1" kern="1200" dirty="0"/>
            <a:t> 116.3 </a:t>
          </a:r>
          <a:r>
            <a:rPr lang="it-IT" sz="1800" b="1" kern="1200" dirty="0" err="1"/>
            <a:t>Const</a:t>
          </a:r>
          <a:r>
            <a:rPr lang="it-IT" sz="1800" b="1" kern="1200" dirty="0"/>
            <a:t>.: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une discipline </a:t>
          </a:r>
          <a:r>
            <a:rPr lang="it-IT" sz="1800" b="1" kern="1200" dirty="0" err="1"/>
            <a:t>essentielle</a:t>
          </a:r>
          <a:r>
            <a:rPr lang="it-IT" sz="1800" b="1" kern="1200" dirty="0"/>
            <a:t>, </a:t>
          </a:r>
          <a:r>
            <a:rPr lang="it-IT" sz="1800" b="1" kern="1200" dirty="0" err="1"/>
            <a:t>peut-être</a:t>
          </a:r>
          <a:r>
            <a:rPr lang="it-IT" sz="1800" b="1" kern="1200" dirty="0"/>
            <a:t> </a:t>
          </a:r>
          <a:r>
            <a:rPr lang="it-IT" sz="1800" b="1" kern="1200" dirty="0" err="1"/>
            <a:t>trop</a:t>
          </a:r>
          <a:r>
            <a:rPr lang="it-IT" sz="1800" b="1" kern="1200" dirty="0"/>
            <a:t> </a:t>
          </a:r>
          <a:r>
            <a:rPr lang="it-IT" sz="1800" b="1" kern="1200" dirty="0" err="1"/>
            <a:t>essentielle</a:t>
          </a:r>
          <a:r>
            <a:rPr lang="it-IT" sz="1800" b="1" kern="1200" dirty="0"/>
            <a:t>?</a:t>
          </a:r>
          <a:endParaRPr lang="en-US" sz="1800" b="1" kern="1200" dirty="0"/>
        </a:p>
      </dsp:txBody>
      <dsp:txXfrm>
        <a:off x="3958298" y="87544"/>
        <a:ext cx="3206787" cy="2488133"/>
      </dsp:txXfrm>
    </dsp:sp>
    <dsp:sp modelId="{FA9BF8ED-BE56-154A-B8E4-46A666B76C92}">
      <dsp:nvSpPr>
        <dsp:cNvPr id="0" name=""/>
        <dsp:cNvSpPr/>
      </dsp:nvSpPr>
      <dsp:spPr>
        <a:xfrm>
          <a:off x="1617343" y="2527680"/>
          <a:ext cx="7888696" cy="743479"/>
        </a:xfrm>
        <a:custGeom>
          <a:avLst/>
          <a:gdLst/>
          <a:ahLst/>
          <a:cxnLst/>
          <a:rect l="0" t="0" r="0" b="0"/>
          <a:pathLst>
            <a:path>
              <a:moveTo>
                <a:pt x="7888696" y="0"/>
              </a:moveTo>
              <a:lnTo>
                <a:pt x="7888696" y="388839"/>
              </a:lnTo>
              <a:lnTo>
                <a:pt x="0" y="388839"/>
              </a:lnTo>
              <a:lnTo>
                <a:pt x="0" y="743479"/>
              </a:lnTo>
            </a:path>
          </a:pathLst>
        </a:custGeom>
        <a:noFill/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63527" y="2895729"/>
        <a:ext cx="396329" cy="7382"/>
      </dsp:txXfrm>
    </dsp:sp>
    <dsp:sp modelId="{8FB116F0-4C09-514D-94A6-E2E7FDFBC470}">
      <dsp:nvSpPr>
        <dsp:cNvPr id="0" name=""/>
        <dsp:cNvSpPr/>
      </dsp:nvSpPr>
      <dsp:spPr>
        <a:xfrm>
          <a:off x="7902646" y="114231"/>
          <a:ext cx="3206787" cy="2415249"/>
        </a:xfrm>
        <a:prstGeom prst="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A la </a:t>
          </a:r>
          <a:r>
            <a:rPr lang="it-IT" sz="1800" b="1" kern="1200" dirty="0" err="1"/>
            <a:t>demande</a:t>
          </a:r>
          <a:r>
            <a:rPr lang="it-IT" sz="1800" b="1" kern="1200" dirty="0"/>
            <a:t> de </a:t>
          </a:r>
          <a:r>
            <a:rPr lang="it-IT" sz="1800" b="1" kern="1200" dirty="0" err="1"/>
            <a:t>chaque</a:t>
          </a:r>
          <a:r>
            <a:rPr lang="it-IT" sz="1800" b="1" kern="1200" dirty="0"/>
            <a:t> </a:t>
          </a:r>
          <a:r>
            <a:rPr lang="it-IT" sz="1800" b="1" kern="1200" dirty="0" err="1"/>
            <a:t>Région</a:t>
          </a:r>
          <a:r>
            <a:rPr lang="it-IT" sz="1800" b="1" kern="1200" dirty="0"/>
            <a:t>, </a:t>
          </a:r>
          <a:r>
            <a:rPr lang="it-IT" sz="1800" b="1" kern="1200" dirty="0" err="1"/>
            <a:t>après</a:t>
          </a:r>
          <a:r>
            <a:rPr lang="it-IT" sz="1800" b="1" kern="1200" dirty="0"/>
            <a:t> </a:t>
          </a:r>
          <a:r>
            <a:rPr lang="it-IT" sz="1800" b="1" kern="1200" dirty="0" err="1"/>
            <a:t>consultation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autorités</a:t>
          </a:r>
          <a:r>
            <a:rPr lang="it-IT" sz="1800" b="1" kern="1200" dirty="0"/>
            <a:t> </a:t>
          </a:r>
          <a:r>
            <a:rPr lang="it-IT" sz="1800" b="1" kern="1200" dirty="0" err="1"/>
            <a:t>locales</a:t>
          </a:r>
          <a:r>
            <a:rPr lang="it-IT" sz="1800" b="1" kern="1200" dirty="0"/>
            <a:t>: 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une </a:t>
          </a:r>
          <a:r>
            <a:rPr lang="it-IT" sz="1800" b="1" kern="1200" dirty="0" err="1"/>
            <a:t>initiative</a:t>
          </a:r>
          <a:r>
            <a:rPr lang="it-IT" sz="1800" b="1" kern="1200" dirty="0"/>
            <a:t> </a:t>
          </a:r>
          <a:r>
            <a:rPr lang="it-IT" sz="1800" b="1" kern="1200" dirty="0" err="1"/>
            <a:t>totalement</a:t>
          </a:r>
          <a:r>
            <a:rPr lang="it-IT" sz="1800" b="1" kern="1200" dirty="0"/>
            <a:t> </a:t>
          </a:r>
          <a:r>
            <a:rPr lang="it-IT" sz="1800" b="1" kern="1200" dirty="0" err="1"/>
            <a:t>discrétionnaire</a:t>
          </a:r>
          <a:r>
            <a:rPr lang="it-IT" sz="1800" b="1" kern="1200" dirty="0"/>
            <a:t>?</a:t>
          </a:r>
          <a:endParaRPr lang="en-US" sz="1800" b="1" kern="1200" dirty="0"/>
        </a:p>
      </dsp:txBody>
      <dsp:txXfrm>
        <a:off x="7902646" y="114231"/>
        <a:ext cx="3206787" cy="2415249"/>
      </dsp:txXfrm>
    </dsp:sp>
    <dsp:sp modelId="{398AC15D-DE42-944D-A51F-DB5E4F7CBA4E}">
      <dsp:nvSpPr>
        <dsp:cNvPr id="0" name=""/>
        <dsp:cNvSpPr/>
      </dsp:nvSpPr>
      <dsp:spPr>
        <a:xfrm>
          <a:off x="3218937" y="4602623"/>
          <a:ext cx="7069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6961" y="45720"/>
              </a:lnTo>
            </a:path>
          </a:pathLst>
        </a:custGeom>
        <a:noFill/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53978" y="4644651"/>
        <a:ext cx="36878" cy="7382"/>
      </dsp:txXfrm>
    </dsp:sp>
    <dsp:sp modelId="{F50A88C8-A5F6-F848-8E4D-DE87F54EEB49}">
      <dsp:nvSpPr>
        <dsp:cNvPr id="0" name=""/>
        <dsp:cNvSpPr/>
      </dsp:nvSpPr>
      <dsp:spPr>
        <a:xfrm>
          <a:off x="13950" y="3303560"/>
          <a:ext cx="3206787" cy="2689564"/>
        </a:xfrm>
        <a:prstGeom prst="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Pour </a:t>
          </a:r>
          <a:r>
            <a:rPr lang="it-IT" sz="1800" b="1" kern="1200" dirty="0" err="1"/>
            <a:t>obtenir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fonctions</a:t>
          </a:r>
          <a:r>
            <a:rPr lang="it-IT" sz="1800" b="1" kern="1200" dirty="0"/>
            <a:t> </a:t>
          </a:r>
          <a:r>
            <a:rPr lang="it-IT" sz="1800" b="1" kern="1200" dirty="0" err="1"/>
            <a:t>supplémentaires</a:t>
          </a:r>
          <a:r>
            <a:rPr lang="it-IT" sz="1800" b="1" kern="1200" dirty="0"/>
            <a:t> (non </a:t>
          </a:r>
          <a:r>
            <a:rPr lang="it-IT" sz="1800" b="1" kern="1200" dirty="0" err="1"/>
            <a:t>spécifiées</a:t>
          </a:r>
          <a:r>
            <a:rPr lang="it-IT" sz="1800" b="1" kern="1200" dirty="0"/>
            <a:t>, c'est-à-dire à la fois </a:t>
          </a:r>
          <a:r>
            <a:rPr lang="it-IT" sz="1800" b="1" kern="1200" dirty="0" err="1"/>
            <a:t>législatives</a:t>
          </a:r>
          <a:r>
            <a:rPr lang="it-IT" sz="1800" b="1" kern="1200" dirty="0"/>
            <a:t> et </a:t>
          </a:r>
          <a:r>
            <a:rPr lang="it-IT" sz="1800" b="1" kern="1200" dirty="0" err="1"/>
            <a:t>administratives</a:t>
          </a:r>
          <a:r>
            <a:rPr lang="it-IT" sz="1800" b="1" kern="1200" dirty="0"/>
            <a:t>) </a:t>
          </a:r>
          <a:r>
            <a:rPr lang="it-IT" sz="1800" b="1" kern="1200" dirty="0" err="1"/>
            <a:t>dans</a:t>
          </a:r>
          <a:r>
            <a:rPr lang="it-IT" sz="1800" b="1" kern="1200" dirty="0"/>
            <a:t> un </a:t>
          </a:r>
          <a:r>
            <a:rPr lang="it-IT" sz="1800" b="1" kern="1200" dirty="0" err="1"/>
            <a:t>catalogue</a:t>
          </a:r>
          <a:r>
            <a:rPr lang="it-IT" sz="1800" b="1" kern="1200" dirty="0"/>
            <a:t> de 23 </a:t>
          </a:r>
          <a:r>
            <a:rPr lang="it-IT" sz="1800" b="1" kern="1200" dirty="0" err="1"/>
            <a:t>sujets</a:t>
          </a:r>
          <a:r>
            <a:rPr lang="it-IT" sz="1800" b="1" kern="1200" dirty="0"/>
            <a:t> </a:t>
          </a:r>
          <a:r>
            <a:rPr lang="it-IT" sz="1800" b="1" kern="1200" dirty="0" err="1"/>
            <a:t>spécifiés</a:t>
          </a:r>
          <a:r>
            <a:rPr lang="it-IT" sz="1800" b="1" kern="1200" dirty="0"/>
            <a:t> par la </a:t>
          </a:r>
          <a:r>
            <a:rPr lang="it-IT" sz="1800" b="1" kern="1200" dirty="0" err="1"/>
            <a:t>Constitution</a:t>
          </a:r>
          <a:r>
            <a:rPr lang="it-IT" sz="1800" b="1" kern="1200" dirty="0"/>
            <a:t> 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 un </a:t>
          </a:r>
          <a:r>
            <a:rPr lang="it-IT" sz="1800" b="1" kern="1200" dirty="0" err="1"/>
            <a:t>choix</a:t>
          </a:r>
          <a:r>
            <a:rPr lang="it-IT" sz="1800" b="1" kern="1200" dirty="0"/>
            <a:t> </a:t>
          </a:r>
          <a:r>
            <a:rPr lang="it-IT" sz="1800" b="1" kern="1200" dirty="0" err="1"/>
            <a:t>totalement</a:t>
          </a:r>
          <a:r>
            <a:rPr lang="it-IT" sz="1800" b="1" kern="1200" dirty="0"/>
            <a:t> libre?</a:t>
          </a:r>
          <a:endParaRPr lang="en-US" sz="1800" b="1" kern="1200" dirty="0"/>
        </a:p>
      </dsp:txBody>
      <dsp:txXfrm>
        <a:off x="13950" y="3303560"/>
        <a:ext cx="3206787" cy="2689564"/>
      </dsp:txXfrm>
    </dsp:sp>
    <dsp:sp modelId="{2F1C2E9E-1706-6B44-B8FE-C995A35EB231}">
      <dsp:nvSpPr>
        <dsp:cNvPr id="0" name=""/>
        <dsp:cNvSpPr/>
      </dsp:nvSpPr>
      <dsp:spPr>
        <a:xfrm>
          <a:off x="7163285" y="4602623"/>
          <a:ext cx="7069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06961" y="45720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98327" y="4644651"/>
        <a:ext cx="36878" cy="7382"/>
      </dsp:txXfrm>
    </dsp:sp>
    <dsp:sp modelId="{A03D6C3B-E9F3-854A-A39A-7408E3D4DF9B}">
      <dsp:nvSpPr>
        <dsp:cNvPr id="0" name=""/>
        <dsp:cNvSpPr/>
      </dsp:nvSpPr>
      <dsp:spPr>
        <a:xfrm>
          <a:off x="3958298" y="3310285"/>
          <a:ext cx="3206787" cy="2676115"/>
        </a:xfrm>
        <a:prstGeom prst="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D'</a:t>
          </a:r>
          <a:r>
            <a:rPr lang="it-IT" sz="1800" b="1" kern="1200" dirty="0" err="1"/>
            <a:t>abord</a:t>
          </a:r>
          <a:r>
            <a:rPr lang="it-IT" sz="1800" b="1" kern="1200" dirty="0"/>
            <a:t> </a:t>
          </a:r>
          <a:r>
            <a:rPr lang="it-IT" sz="1800" b="1" kern="1200" dirty="0" err="1"/>
            <a:t>l'accord</a:t>
          </a:r>
          <a:r>
            <a:rPr lang="it-IT" sz="1800" b="1" kern="1200" dirty="0"/>
            <a:t> </a:t>
          </a:r>
          <a:r>
            <a:rPr lang="it-IT" sz="1800" b="1" kern="1200" dirty="0" err="1"/>
            <a:t>entre</a:t>
          </a:r>
          <a:r>
            <a:rPr lang="it-IT" sz="1800" b="1" kern="1200" dirty="0"/>
            <a:t> la </a:t>
          </a:r>
          <a:r>
            <a:rPr lang="it-IT" sz="1800" b="1" kern="1200" dirty="0" err="1"/>
            <a:t>Région</a:t>
          </a:r>
          <a:r>
            <a:rPr lang="it-IT" sz="1800" b="1" kern="1200" dirty="0"/>
            <a:t> et le </a:t>
          </a:r>
          <a:r>
            <a:rPr lang="it-IT" sz="1800" b="1" kern="1200" dirty="0" err="1"/>
            <a:t>gouvernement</a:t>
          </a:r>
          <a:r>
            <a:rPr lang="it-IT" sz="1800" b="1" kern="1200" dirty="0"/>
            <a:t>; </a:t>
          </a:r>
          <a:r>
            <a:rPr lang="it-IT" sz="1800" b="1" kern="1200" dirty="0" err="1"/>
            <a:t>ensuite</a:t>
          </a:r>
          <a:r>
            <a:rPr lang="it-IT" sz="1800" b="1" kern="1200" dirty="0"/>
            <a:t> </a:t>
          </a:r>
          <a:r>
            <a:rPr lang="it-IT" sz="1800" b="1" kern="1200" dirty="0" err="1"/>
            <a:t>l'accord</a:t>
          </a:r>
          <a:r>
            <a:rPr lang="it-IT" sz="1800" b="1" kern="1200" dirty="0"/>
            <a:t> est </a:t>
          </a:r>
          <a:r>
            <a:rPr lang="it-IT" sz="1800" b="1" kern="1200" dirty="0" err="1"/>
            <a:t>approuvé</a:t>
          </a:r>
          <a:r>
            <a:rPr lang="it-IT" sz="1800" b="1" kern="1200" dirty="0"/>
            <a:t> par le </a:t>
          </a:r>
          <a:r>
            <a:rPr lang="it-IT" sz="1800" b="1" kern="1200" dirty="0" err="1"/>
            <a:t>Parlement</a:t>
          </a:r>
          <a:r>
            <a:rPr lang="it-IT" sz="1800" b="1" kern="1200" dirty="0"/>
            <a:t> par une </a:t>
          </a:r>
          <a:r>
            <a:rPr lang="it-IT" sz="1800" b="1" kern="1200" dirty="0" err="1"/>
            <a:t>loi</a:t>
          </a:r>
          <a:r>
            <a:rPr lang="it-IT" sz="1800" b="1" kern="1200" dirty="0"/>
            <a:t> à la </a:t>
          </a:r>
          <a:r>
            <a:rPr lang="it-IT" sz="1800" b="1" kern="1200" dirty="0" err="1"/>
            <a:t>majorité</a:t>
          </a:r>
          <a:r>
            <a:rPr lang="it-IT" sz="1800" b="1" kern="1200" dirty="0"/>
            <a:t> </a:t>
          </a:r>
          <a:r>
            <a:rPr lang="it-IT" sz="1800" b="1" kern="1200" dirty="0" err="1"/>
            <a:t>absolue</a:t>
          </a:r>
          <a:r>
            <a:rPr lang="it-IT" sz="1800" b="1" kern="1200" dirty="0"/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quel est le rôle </a:t>
          </a:r>
          <a:r>
            <a:rPr lang="it-IT" sz="1800" b="1" kern="1200" dirty="0" err="1"/>
            <a:t>du</a:t>
          </a:r>
          <a:r>
            <a:rPr lang="it-IT" sz="1800" b="1" kern="1200" dirty="0"/>
            <a:t> </a:t>
          </a:r>
          <a:r>
            <a:rPr lang="it-IT" sz="1800" b="1" kern="1200" dirty="0" err="1"/>
            <a:t>Parlement</a:t>
          </a:r>
          <a:r>
            <a:rPr lang="it-IT" sz="1800" b="1" kern="1200" dirty="0"/>
            <a:t> ?  Est-elle une </a:t>
          </a:r>
          <a:r>
            <a:rPr lang="it-IT" sz="1800" b="1" kern="1200" dirty="0" err="1"/>
            <a:t>simple</a:t>
          </a:r>
          <a:r>
            <a:rPr lang="it-IT" sz="1800" b="1" kern="1200" dirty="0"/>
            <a:t> </a:t>
          </a:r>
          <a:r>
            <a:rPr lang="it-IT" sz="1800" b="1" kern="1200" dirty="0" err="1"/>
            <a:t>ratification</a:t>
          </a:r>
          <a:r>
            <a:rPr lang="it-IT" sz="1800" b="1" kern="1200" dirty="0"/>
            <a:t>?</a:t>
          </a:r>
          <a:endParaRPr lang="en-US" sz="1800" b="1" kern="1200" dirty="0"/>
        </a:p>
      </dsp:txBody>
      <dsp:txXfrm>
        <a:off x="3958298" y="3310285"/>
        <a:ext cx="3206787" cy="2676115"/>
      </dsp:txXfrm>
    </dsp:sp>
    <dsp:sp modelId="{D2501D4B-D84B-0F47-916B-F39B22B4620A}">
      <dsp:nvSpPr>
        <dsp:cNvPr id="0" name=""/>
        <dsp:cNvSpPr/>
      </dsp:nvSpPr>
      <dsp:spPr>
        <a:xfrm>
          <a:off x="7902646" y="3310285"/>
          <a:ext cx="3206787" cy="267611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135" tIns="164941" rIns="157135" bIns="16494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La </a:t>
          </a:r>
          <a:r>
            <a:rPr lang="it-IT" sz="1800" b="1" kern="1200" dirty="0" err="1"/>
            <a:t>seule</a:t>
          </a:r>
          <a:r>
            <a:rPr lang="it-IT" sz="1800" b="1" kern="1200" dirty="0"/>
            <a:t> limite </a:t>
          </a:r>
          <a:r>
            <a:rPr lang="it-IT" sz="1800" b="1" kern="1200" dirty="0" err="1"/>
            <a:t>expresse</a:t>
          </a:r>
          <a:r>
            <a:rPr lang="it-IT" sz="1800" b="1" kern="1200" dirty="0"/>
            <a:t> est le </a:t>
          </a:r>
          <a:r>
            <a:rPr lang="it-IT" sz="1800" b="1" kern="1200" dirty="0" err="1"/>
            <a:t>respect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principes</a:t>
          </a:r>
          <a:r>
            <a:rPr lang="it-IT" sz="1800" b="1" kern="1200" dirty="0"/>
            <a:t> </a:t>
          </a:r>
          <a:r>
            <a:rPr lang="it-IT" sz="1800" b="1" kern="1200" dirty="0" err="1"/>
            <a:t>constitutionnels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finances</a:t>
          </a:r>
          <a:r>
            <a:rPr lang="it-IT" sz="1800" b="1" kern="1200" dirty="0"/>
            <a:t> </a:t>
          </a:r>
          <a:r>
            <a:rPr lang="it-IT" sz="1800" b="1" kern="1200" dirty="0" err="1"/>
            <a:t>publiques</a:t>
          </a:r>
          <a:r>
            <a:rPr lang="it-IT" sz="1800" b="1" kern="1200" dirty="0"/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 y a-t-il d'</a:t>
          </a:r>
          <a:r>
            <a:rPr lang="it-IT" sz="1800" b="1" kern="1200" dirty="0" err="1"/>
            <a:t>autres</a:t>
          </a:r>
          <a:r>
            <a:rPr lang="it-IT" sz="1800" b="1" kern="1200" dirty="0"/>
            <a:t> </a:t>
          </a:r>
          <a:r>
            <a:rPr lang="it-IT" sz="1800" b="1" kern="1200" dirty="0" err="1"/>
            <a:t>limites</a:t>
          </a:r>
          <a:r>
            <a:rPr lang="it-IT" sz="1800" b="1" kern="1200" dirty="0"/>
            <a:t>  </a:t>
          </a:r>
          <a:r>
            <a:rPr lang="it-IT" sz="1800" b="1" kern="1200" dirty="0" err="1"/>
            <a:t>constitutionelles</a:t>
          </a:r>
          <a:r>
            <a:rPr lang="it-IT" sz="1800" b="1" kern="1200" dirty="0"/>
            <a:t>?</a:t>
          </a:r>
          <a:endParaRPr lang="en-US" sz="1800" b="1" kern="1200" dirty="0"/>
        </a:p>
      </dsp:txBody>
      <dsp:txXfrm>
        <a:off x="7902646" y="3310285"/>
        <a:ext cx="3206787" cy="26761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864D8-AF32-B242-8B72-DFA6332B9BA4}">
      <dsp:nvSpPr>
        <dsp:cNvPr id="0" name=""/>
        <dsp:cNvSpPr/>
      </dsp:nvSpPr>
      <dsp:spPr>
        <a:xfrm>
          <a:off x="940117" y="3"/>
          <a:ext cx="2993826" cy="25747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Une </a:t>
          </a:r>
          <a:r>
            <a:rPr lang="it-IT" sz="1800" b="1" kern="1200" dirty="0" err="1"/>
            <a:t>prémisse</a:t>
          </a:r>
          <a:r>
            <a:rPr lang="it-IT" sz="1800" b="1" kern="1200" dirty="0"/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demandes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Régions</a:t>
          </a:r>
          <a:r>
            <a:rPr lang="it-IT" sz="1800" b="1" kern="1200" dirty="0"/>
            <a:t>  (</a:t>
          </a:r>
          <a:r>
            <a:rPr lang="it-IT" sz="1800" b="1" kern="1200" dirty="0" err="1"/>
            <a:t>principalement</a:t>
          </a:r>
          <a:r>
            <a:rPr lang="it-IT" sz="1800" b="1" kern="1200" dirty="0"/>
            <a:t> </a:t>
          </a:r>
          <a:r>
            <a:rPr lang="it-IT" sz="1800" b="1" kern="1200" dirty="0" err="1"/>
            <a:t>du</a:t>
          </a:r>
          <a:r>
            <a:rPr lang="it-IT" sz="1800" b="1" kern="1200" dirty="0"/>
            <a:t> Nord) et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nombreux</a:t>
          </a:r>
          <a:r>
            <a:rPr lang="it-IT" sz="1800" b="1" kern="1200" dirty="0"/>
            <a:t> </a:t>
          </a:r>
          <a:r>
            <a:rPr lang="it-IT" sz="1800" b="1" kern="1200" dirty="0" err="1"/>
            <a:t>échecs</a:t>
          </a:r>
          <a:r>
            <a:rPr lang="it-IT" sz="1800" b="1" kern="1200" dirty="0"/>
            <a:t> de </a:t>
          </a:r>
          <a:r>
            <a:rPr lang="it-IT" sz="1800" b="1" kern="1200" dirty="0" err="1"/>
            <a:t>tous</a:t>
          </a:r>
          <a:r>
            <a:rPr lang="it-IT" sz="1800" b="1" kern="1200" dirty="0"/>
            <a:t>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gouvernements</a:t>
          </a:r>
          <a:r>
            <a:rPr lang="it-IT" sz="1800" b="1" kern="1200" dirty="0"/>
            <a:t> </a:t>
          </a:r>
          <a:r>
            <a:rPr lang="it-IT" sz="1800" b="1" kern="1200" dirty="0" err="1"/>
            <a:t>précédents</a:t>
          </a:r>
          <a:r>
            <a:rPr lang="it-IT" sz="1800" b="1" kern="1200" dirty="0"/>
            <a:t> </a:t>
          </a:r>
          <a:r>
            <a:rPr lang="it-IT" sz="1800" b="1" kern="1200" dirty="0" err="1"/>
            <a:t>dans</a:t>
          </a:r>
          <a:r>
            <a:rPr lang="it-IT" sz="1800" b="1" kern="1200" dirty="0"/>
            <a:t> la mise en </a:t>
          </a:r>
          <a:r>
            <a:rPr lang="it-IT" sz="1800" b="1" kern="1200" dirty="0" err="1"/>
            <a:t>œuvre</a:t>
          </a:r>
          <a:r>
            <a:rPr lang="it-IT" sz="1800" b="1" kern="1200" dirty="0"/>
            <a:t> de </a:t>
          </a:r>
          <a:r>
            <a:rPr lang="it-IT" sz="1800" b="1" kern="1200" dirty="0" err="1"/>
            <a:t>l'autonomie</a:t>
          </a:r>
          <a:r>
            <a:rPr lang="it-IT" sz="1800" b="1" kern="1200" dirty="0"/>
            <a:t> </a:t>
          </a:r>
          <a:r>
            <a:rPr lang="it-IT" sz="1800" b="1" kern="1200" dirty="0" err="1"/>
            <a:t>différenciée</a:t>
          </a:r>
          <a:endParaRPr lang="en-US" sz="1400" b="1" kern="1200" dirty="0"/>
        </a:p>
      </dsp:txBody>
      <dsp:txXfrm>
        <a:off x="940117" y="3"/>
        <a:ext cx="2993826" cy="2574738"/>
      </dsp:txXfrm>
    </dsp:sp>
    <dsp:sp modelId="{8C6B6C4D-9BCF-A649-8394-71DB1D4150EF}">
      <dsp:nvSpPr>
        <dsp:cNvPr id="0" name=""/>
        <dsp:cNvSpPr/>
      </dsp:nvSpPr>
      <dsp:spPr>
        <a:xfrm>
          <a:off x="4233326" y="218"/>
          <a:ext cx="2993826" cy="2574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raisons</a:t>
          </a:r>
          <a:r>
            <a:rPr lang="it-IT" sz="1800" b="1" kern="1200" dirty="0"/>
            <a:t> d'une </a:t>
          </a:r>
          <a:r>
            <a:rPr lang="it-IT" sz="1800" b="1" kern="1200" dirty="0" err="1"/>
            <a:t>loi</a:t>
          </a:r>
          <a:r>
            <a:rPr lang="it-IT" sz="1800" b="1" kern="1200" dirty="0"/>
            <a:t> </a:t>
          </a:r>
          <a:r>
            <a:rPr lang="fr-FR" sz="1800" b="1" kern="1200" dirty="0"/>
            <a:t>de «application </a:t>
          </a:r>
          <a:r>
            <a:rPr lang="fr-FR" sz="1800" b="1" kern="1200" dirty="0" err="1"/>
            <a:t>constitutionelle</a:t>
          </a:r>
          <a:r>
            <a:rPr lang="fr-FR" sz="1800" b="1" kern="1200" dirty="0"/>
            <a:t>» </a:t>
          </a:r>
          <a:r>
            <a:rPr lang="it-IT" sz="1800" b="1" kern="1200" dirty="0"/>
            <a:t>qui n'est </a:t>
          </a:r>
          <a:r>
            <a:rPr lang="it-IT" sz="1800" b="1" kern="1200" dirty="0" err="1"/>
            <a:t>pas</a:t>
          </a:r>
          <a:r>
            <a:rPr lang="it-IT" sz="1800" b="1" kern="1200" dirty="0"/>
            <a:t> </a:t>
          </a:r>
          <a:r>
            <a:rPr lang="it-IT" sz="1800" b="1" kern="1200" dirty="0" err="1"/>
            <a:t>prévue</a:t>
          </a:r>
          <a:r>
            <a:rPr lang="it-IT" sz="1800" b="1" kern="1200" dirty="0"/>
            <a:t> par la </a:t>
          </a:r>
          <a:r>
            <a:rPr lang="it-IT" sz="1800" b="1" kern="1200" dirty="0" err="1"/>
            <a:t>Constitution</a:t>
          </a:r>
          <a:r>
            <a:rPr lang="it-IT" sz="1800" b="1" kern="1200" dirty="0"/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 </a:t>
          </a:r>
          <a:r>
            <a:rPr lang="it-IT" sz="1800" b="1" kern="1200" dirty="0" err="1"/>
            <a:t>prescrire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conditions</a:t>
          </a:r>
          <a:r>
            <a:rPr lang="it-IT" sz="1800" b="1" kern="1200" dirty="0"/>
            <a:t> </a:t>
          </a:r>
          <a:r>
            <a:rPr lang="it-IT" sz="1800" b="1" kern="1200" dirty="0" err="1"/>
            <a:t>d'application</a:t>
          </a:r>
          <a:r>
            <a:rPr lang="it-IT" sz="1800" b="1" kern="1200" dirty="0"/>
            <a:t> </a:t>
          </a:r>
          <a:r>
            <a:rPr lang="it-IT" sz="1800" b="1" kern="1200" dirty="0" err="1"/>
            <a:t>uniformes</a:t>
          </a:r>
          <a:r>
            <a:rPr lang="it-IT" sz="1800" b="1" kern="1200" dirty="0"/>
            <a:t> en </a:t>
          </a:r>
          <a:r>
            <a:rPr lang="it-IT" sz="1800" b="1" kern="1200" dirty="0" err="1"/>
            <a:t>comblant</a:t>
          </a:r>
          <a:r>
            <a:rPr lang="it-IT" sz="1800" b="1" kern="1200" dirty="0"/>
            <a:t> </a:t>
          </a:r>
          <a:r>
            <a:rPr lang="it-IT" sz="1800" b="1" kern="1200" dirty="0" err="1"/>
            <a:t>également</a:t>
          </a:r>
          <a:r>
            <a:rPr lang="it-IT" sz="1800" b="1" kern="1200" dirty="0"/>
            <a:t> </a:t>
          </a:r>
          <a:r>
            <a:rPr lang="it-IT" sz="1800" b="1" kern="1200" dirty="0" err="1"/>
            <a:t>certaines</a:t>
          </a:r>
          <a:r>
            <a:rPr lang="it-IT" sz="1800" b="1" kern="1200" dirty="0"/>
            <a:t> </a:t>
          </a:r>
          <a:r>
            <a:rPr lang="it-IT" sz="1800" b="1" kern="1200" dirty="0" err="1"/>
            <a:t>lacunes</a:t>
          </a:r>
          <a:r>
            <a:rPr lang="it-IT" sz="1800" b="1" kern="1200" dirty="0"/>
            <a:t> </a:t>
          </a:r>
          <a:r>
            <a:rPr lang="it-IT" sz="1800" b="1" kern="1200" dirty="0" err="1"/>
            <a:t>constitutionelles</a:t>
          </a:r>
          <a:r>
            <a:rPr lang="it-IT" sz="1800" b="1" kern="1200" dirty="0"/>
            <a:t> </a:t>
          </a:r>
          <a:endParaRPr lang="en-US" sz="1800" b="1" kern="1200" dirty="0"/>
        </a:p>
      </dsp:txBody>
      <dsp:txXfrm>
        <a:off x="4233326" y="218"/>
        <a:ext cx="2993826" cy="2574307"/>
      </dsp:txXfrm>
    </dsp:sp>
    <dsp:sp modelId="{AA00D304-ED46-8D42-9C82-B2D3EBF17F63}">
      <dsp:nvSpPr>
        <dsp:cNvPr id="0" name=""/>
        <dsp:cNvSpPr/>
      </dsp:nvSpPr>
      <dsp:spPr>
        <a:xfrm>
          <a:off x="7526535" y="32938"/>
          <a:ext cx="2993826" cy="25088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Le </a:t>
          </a:r>
          <a:r>
            <a:rPr lang="it-IT" sz="1800" b="1" kern="1200" dirty="0" err="1"/>
            <a:t>chemin</a:t>
          </a:r>
          <a:r>
            <a:rPr lang="it-IT" sz="1800" b="1" kern="1200" dirty="0"/>
            <a:t> </a:t>
          </a:r>
          <a:r>
            <a:rPr lang="it-IT" sz="1800" b="1" kern="1200" dirty="0" err="1"/>
            <a:t>vers</a:t>
          </a:r>
          <a:r>
            <a:rPr lang="it-IT" sz="1800" b="1" kern="1200" dirty="0"/>
            <a:t> l'</a:t>
          </a:r>
          <a:r>
            <a:rPr lang="it-IT" sz="1800" b="1" kern="1200" dirty="0" err="1"/>
            <a:t>approbation</a:t>
          </a:r>
          <a:r>
            <a:rPr lang="it-IT" sz="1800" b="1" kern="1200" dirty="0"/>
            <a:t> </a:t>
          </a:r>
          <a:r>
            <a:rPr lang="it-IT" sz="1800" b="1" kern="1200" dirty="0" err="1"/>
            <a:t>parlementaire</a:t>
          </a:r>
          <a:r>
            <a:rPr lang="it-IT" sz="1800" b="1" kern="1200" dirty="0"/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une </a:t>
          </a:r>
          <a:r>
            <a:rPr lang="it-IT" sz="1800" b="1" kern="1200" dirty="0" err="1"/>
            <a:t>majorité</a:t>
          </a:r>
          <a:r>
            <a:rPr lang="it-IT" sz="1800" b="1" kern="1200" dirty="0"/>
            <a:t> </a:t>
          </a:r>
          <a:r>
            <a:rPr lang="it-IT" sz="1800" b="1" kern="1200" dirty="0" err="1"/>
            <a:t>unie</a:t>
          </a:r>
          <a:r>
            <a:rPr lang="it-IT" sz="1800" b="1" kern="1200" dirty="0"/>
            <a:t> (</a:t>
          </a:r>
          <a:r>
            <a:rPr lang="fr-FR" sz="1800" b="1" kern="1200" dirty="0"/>
            <a:t>également dans les amendements à la proposition initiale du gouvernement) </a:t>
          </a:r>
          <a:r>
            <a:rPr lang="it-IT" sz="1800" b="1" kern="1200" dirty="0"/>
            <a:t>et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oppositions</a:t>
          </a:r>
          <a:r>
            <a:rPr lang="it-IT" sz="1800" b="1" kern="1200" dirty="0"/>
            <a:t>  </a:t>
          </a:r>
          <a:r>
            <a:rPr lang="it-IT" sz="1800" b="1" kern="1200" dirty="0" err="1"/>
            <a:t>très</a:t>
          </a:r>
          <a:r>
            <a:rPr lang="it-IT" sz="1800" b="1" kern="1200" dirty="0"/>
            <a:t> </a:t>
          </a:r>
          <a:r>
            <a:rPr lang="it-IT" sz="1800" b="1" kern="1200" dirty="0" err="1"/>
            <a:t>marquées</a:t>
          </a:r>
          <a:endParaRPr lang="en-US" sz="1800" b="1" kern="1200" dirty="0"/>
        </a:p>
      </dsp:txBody>
      <dsp:txXfrm>
        <a:off x="7526535" y="32938"/>
        <a:ext cx="2993826" cy="2508868"/>
      </dsp:txXfrm>
    </dsp:sp>
    <dsp:sp modelId="{F8F3B167-C220-7949-9EFF-6269D1A7ABB5}">
      <dsp:nvSpPr>
        <dsp:cNvPr id="0" name=""/>
        <dsp:cNvSpPr/>
      </dsp:nvSpPr>
      <dsp:spPr>
        <a:xfrm>
          <a:off x="940117" y="2971951"/>
          <a:ext cx="2993826" cy="28921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L'</a:t>
          </a:r>
          <a:r>
            <a:rPr lang="it-IT" sz="1800" b="1" kern="1200" dirty="0" err="1"/>
            <a:t>alignement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Régions</a:t>
          </a:r>
          <a:r>
            <a:rPr lang="it-IT" sz="1800" b="1" kern="1200" dirty="0"/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 </a:t>
          </a:r>
          <a:r>
            <a:rPr lang="it-IT" sz="1800" b="1" kern="1200" dirty="0" err="1"/>
            <a:t>entre</a:t>
          </a:r>
          <a:r>
            <a:rPr lang="it-IT" sz="1800" b="1" kern="1200" dirty="0"/>
            <a:t> </a:t>
          </a:r>
          <a:r>
            <a:rPr lang="it-IT" sz="1800" b="1" kern="1200" dirty="0" err="1"/>
            <a:t>les</a:t>
          </a:r>
          <a:r>
            <a:rPr lang="it-IT" sz="1800" b="1" kern="1200" dirty="0"/>
            <a:t> positions </a:t>
          </a:r>
          <a:r>
            <a:rPr lang="it-IT" sz="1800" b="1" kern="1200" dirty="0" err="1"/>
            <a:t>politiques</a:t>
          </a:r>
          <a:r>
            <a:rPr lang="it-IT" sz="1800" b="1" kern="1200" dirty="0"/>
            <a:t> </a:t>
          </a:r>
          <a:r>
            <a:rPr lang="fr-FR" sz="1800" b="1" kern="1200" dirty="0"/>
            <a:t>(pour ou contre la majorité gouvernementale)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et la </a:t>
          </a:r>
          <a:r>
            <a:rPr lang="it-IT" sz="1800" b="1" kern="1200" dirty="0" err="1"/>
            <a:t>localisation</a:t>
          </a:r>
          <a:r>
            <a:rPr lang="it-IT" sz="1800" b="1" kern="1200" dirty="0"/>
            <a:t>  territoriale </a:t>
          </a:r>
          <a:r>
            <a:rPr lang="it-IT" sz="1800" b="1" kern="1200" dirty="0" err="1"/>
            <a:t>entre</a:t>
          </a:r>
          <a:r>
            <a:rPr lang="it-IT" sz="1800" b="1" kern="1200" dirty="0"/>
            <a:t> le sud e le nord</a:t>
          </a:r>
          <a:endParaRPr lang="en-US" sz="1800" b="1" kern="1200" dirty="0"/>
        </a:p>
      </dsp:txBody>
      <dsp:txXfrm>
        <a:off x="940117" y="2971951"/>
        <a:ext cx="2993826" cy="2892108"/>
      </dsp:txXfrm>
    </dsp:sp>
    <dsp:sp modelId="{87F59D05-2B74-F64A-B9E1-EEC1248CC001}">
      <dsp:nvSpPr>
        <dsp:cNvPr id="0" name=""/>
        <dsp:cNvSpPr/>
      </dsp:nvSpPr>
      <dsp:spPr>
        <a:xfrm>
          <a:off x="4233326" y="2911900"/>
          <a:ext cx="2993826" cy="301220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Le </a:t>
          </a:r>
          <a:r>
            <a:rPr lang="it-IT" sz="1800" b="1" kern="1200" dirty="0" err="1"/>
            <a:t>débat</a:t>
          </a:r>
          <a:r>
            <a:rPr lang="it-IT" sz="1800" b="1" kern="1200" dirty="0"/>
            <a:t> </a:t>
          </a:r>
          <a:r>
            <a:rPr lang="it-IT" sz="1800" b="1" kern="1200" dirty="0" err="1"/>
            <a:t>scientifique</a:t>
          </a:r>
          <a:r>
            <a:rPr lang="it-IT" sz="1800" b="1" kern="1200" dirty="0"/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forte </a:t>
          </a:r>
          <a:r>
            <a:rPr lang="it-IT" sz="1800" b="1" kern="1200" dirty="0" err="1"/>
            <a:t>polarisation</a:t>
          </a:r>
          <a:r>
            <a:rPr lang="it-IT" sz="1800" b="1" kern="1200" dirty="0"/>
            <a:t> et </a:t>
          </a:r>
          <a:r>
            <a:rPr lang="it-IT" sz="1800" b="1" kern="1200" dirty="0" err="1"/>
            <a:t>focalisation</a:t>
          </a:r>
          <a:r>
            <a:rPr lang="it-IT" sz="1800" b="1" kern="1200" dirty="0"/>
            <a:t> </a:t>
          </a:r>
          <a:r>
            <a:rPr lang="it-IT" sz="1800" b="1" kern="1200" dirty="0" err="1"/>
            <a:t>limitée</a:t>
          </a:r>
          <a:r>
            <a:rPr lang="it-IT" sz="1800" b="1" kern="1200" dirty="0"/>
            <a:t> sur le </a:t>
          </a:r>
          <a:r>
            <a:rPr lang="it-IT" sz="1800" b="1" kern="1200" dirty="0" err="1"/>
            <a:t>fond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questions</a:t>
          </a:r>
          <a:endParaRPr lang="en-US" sz="1800" b="1" kern="1200" dirty="0"/>
        </a:p>
      </dsp:txBody>
      <dsp:txXfrm>
        <a:off x="4233326" y="2911900"/>
        <a:ext cx="2993826" cy="3012208"/>
      </dsp:txXfrm>
    </dsp:sp>
    <dsp:sp modelId="{897CB313-8498-4843-90EC-3EFACE3E7D8A}">
      <dsp:nvSpPr>
        <dsp:cNvPr id="0" name=""/>
        <dsp:cNvSpPr/>
      </dsp:nvSpPr>
      <dsp:spPr>
        <a:xfrm>
          <a:off x="7526535" y="2874124"/>
          <a:ext cx="2993826" cy="308776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/>
            <a:t>L'</a:t>
          </a:r>
          <a:r>
            <a:rPr lang="it-IT" sz="1700" b="1" kern="1200" dirty="0" err="1"/>
            <a:t>établissement</a:t>
          </a:r>
          <a:r>
            <a:rPr lang="it-IT" sz="1700" b="1" kern="1200" dirty="0"/>
            <a:t> de la Commission d'</a:t>
          </a:r>
          <a:r>
            <a:rPr lang="it-IT" sz="1700" b="1" kern="1200" dirty="0" err="1"/>
            <a:t>étude</a:t>
          </a:r>
          <a:r>
            <a:rPr lang="it-IT" sz="1700" b="1" kern="1200" dirty="0"/>
            <a:t> «Cassese» pour la </a:t>
          </a:r>
          <a:r>
            <a:rPr lang="it-IT" sz="1700" b="1" kern="1200" dirty="0" err="1"/>
            <a:t>détermination</a:t>
          </a:r>
          <a:r>
            <a:rPr lang="it-IT" sz="1700" b="1" kern="1200" dirty="0"/>
            <a:t> </a:t>
          </a:r>
          <a:r>
            <a:rPr lang="it-IT" sz="1700" b="1" kern="1200" dirty="0" err="1"/>
            <a:t>des</a:t>
          </a:r>
          <a:r>
            <a:rPr lang="it-IT" sz="1700" b="1" kern="1200" dirty="0"/>
            <a:t> «LEP» («Livelli Essenziali delle Prestazioni»):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 err="1"/>
            <a:t>niveaux</a:t>
          </a:r>
          <a:r>
            <a:rPr lang="it-IT" sz="1700" b="1" kern="1200" dirty="0"/>
            <a:t> </a:t>
          </a:r>
          <a:r>
            <a:rPr lang="it-IT" sz="1700" b="1" kern="1200" dirty="0" err="1"/>
            <a:t>essentiels</a:t>
          </a:r>
          <a:r>
            <a:rPr lang="it-IT" sz="1700" b="1" kern="1200" dirty="0"/>
            <a:t> de services </a:t>
          </a:r>
          <a:r>
            <a:rPr lang="it-IT" sz="1700" b="1" kern="1200" dirty="0" err="1"/>
            <a:t>publics</a:t>
          </a:r>
          <a:r>
            <a:rPr lang="it-IT" sz="1700" b="1" kern="1200" dirty="0"/>
            <a:t>, </a:t>
          </a:r>
          <a:r>
            <a:rPr lang="it-IT" sz="1700" b="1" kern="1200" dirty="0" err="1"/>
            <a:t>niveaux</a:t>
          </a:r>
          <a:r>
            <a:rPr lang="it-IT" sz="1700" b="1" kern="1200" dirty="0"/>
            <a:t>  </a:t>
          </a:r>
          <a:r>
            <a:rPr lang="it-IT" sz="1700" b="1" kern="1200" dirty="0" err="1"/>
            <a:t>établis</a:t>
          </a:r>
          <a:r>
            <a:rPr lang="it-IT" sz="1700" b="1" kern="1200" dirty="0"/>
            <a:t> par la </a:t>
          </a:r>
          <a:r>
            <a:rPr lang="it-IT" sz="1700" b="1" kern="1200" dirty="0" err="1"/>
            <a:t>loi</a:t>
          </a:r>
          <a:r>
            <a:rPr lang="it-IT" sz="1700" b="1" kern="1200" dirty="0"/>
            <a:t> de l'</a:t>
          </a:r>
          <a:r>
            <a:rPr lang="it-IT" sz="1700" b="1" kern="1200" dirty="0" err="1"/>
            <a:t>État</a:t>
          </a:r>
          <a:r>
            <a:rPr lang="it-IT" sz="1700" b="1" kern="1200" dirty="0"/>
            <a:t> pour garantir </a:t>
          </a:r>
          <a:r>
            <a:rPr lang="it-IT" sz="1700" b="1" kern="1200" dirty="0" err="1"/>
            <a:t>les</a:t>
          </a:r>
          <a:r>
            <a:rPr lang="it-IT" sz="1700" b="1" kern="1200" dirty="0"/>
            <a:t> </a:t>
          </a:r>
          <a:r>
            <a:rPr lang="it-IT" sz="1700" b="1" kern="1200" dirty="0" err="1"/>
            <a:t>droits</a:t>
          </a:r>
          <a:r>
            <a:rPr lang="it-IT" sz="1700" b="1" kern="1200" dirty="0"/>
            <a:t> </a:t>
          </a:r>
          <a:r>
            <a:rPr lang="it-IT" sz="1700" b="1" kern="1200" dirty="0" err="1"/>
            <a:t>civils</a:t>
          </a:r>
          <a:r>
            <a:rPr lang="it-IT" sz="1700" b="1" kern="1200" dirty="0"/>
            <a:t> et </a:t>
          </a:r>
          <a:r>
            <a:rPr lang="it-IT" sz="1700" b="1" kern="1200" dirty="0" err="1"/>
            <a:t>sociaux</a:t>
          </a:r>
          <a:r>
            <a:rPr lang="it-IT" sz="1700" b="1" kern="1200" dirty="0"/>
            <a:t> de la </a:t>
          </a:r>
          <a:r>
            <a:rPr lang="it-IT" sz="1700" b="1" kern="1200" dirty="0" err="1"/>
            <a:t>même</a:t>
          </a:r>
          <a:r>
            <a:rPr lang="it-IT" sz="1700" b="1" kern="1200" dirty="0"/>
            <a:t> </a:t>
          </a:r>
          <a:r>
            <a:rPr lang="it-IT" sz="1700" b="1" kern="1200" dirty="0" err="1"/>
            <a:t>manière</a:t>
          </a:r>
          <a:r>
            <a:rPr lang="it-IT" sz="1700" b="1" kern="1200" dirty="0"/>
            <a:t> à l’</a:t>
          </a:r>
          <a:r>
            <a:rPr lang="it-IT" sz="1700" b="1" kern="1200" dirty="0" err="1"/>
            <a:t>échelle</a:t>
          </a:r>
          <a:r>
            <a:rPr lang="it-IT" sz="1700" b="1" kern="1200" dirty="0"/>
            <a:t> </a:t>
          </a:r>
          <a:r>
            <a:rPr lang="it-IT" sz="1700" b="1" kern="1200" dirty="0" err="1"/>
            <a:t>nationale</a:t>
          </a:r>
          <a:endParaRPr lang="en-US" sz="1700" b="1" kern="1200" dirty="0"/>
        </a:p>
      </dsp:txBody>
      <dsp:txXfrm>
        <a:off x="7526535" y="2874124"/>
        <a:ext cx="2993826" cy="30877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BB83C-A149-134B-82B5-BD4CE27E0AC3}">
      <dsp:nvSpPr>
        <dsp:cNvPr id="0" name=""/>
        <dsp:cNvSpPr/>
      </dsp:nvSpPr>
      <dsp:spPr>
        <a:xfrm>
          <a:off x="0" y="2465"/>
          <a:ext cx="8266176" cy="1040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Transfert </a:t>
          </a:r>
          <a:r>
            <a:rPr lang="it-IT" sz="1800" b="1" kern="1200" dirty="0" err="1"/>
            <a:t>immédiat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fonctions</a:t>
          </a:r>
          <a:r>
            <a:rPr lang="it-IT" sz="1800" b="1" kern="1200" dirty="0"/>
            <a:t> pour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matières</a:t>
          </a:r>
          <a:r>
            <a:rPr lang="it-IT" sz="1800" b="1" kern="1200" dirty="0"/>
            <a:t> non </a:t>
          </a:r>
          <a:r>
            <a:rPr lang="it-IT" sz="1800" b="1" kern="1200" dirty="0" err="1"/>
            <a:t>couvertes</a:t>
          </a:r>
          <a:r>
            <a:rPr lang="it-IT" sz="1800" b="1" kern="1200" dirty="0"/>
            <a:t> par le LEP, </a:t>
          </a:r>
          <a:r>
            <a:rPr lang="it-IT" sz="1800" b="1" kern="1200" dirty="0" err="1"/>
            <a:t>alors</a:t>
          </a:r>
          <a:r>
            <a:rPr lang="it-IT" sz="1800" b="1" kern="1200" dirty="0"/>
            <a:t> </a:t>
          </a:r>
          <a:r>
            <a:rPr lang="it-IT" sz="1800" b="1" kern="1200" dirty="0" err="1"/>
            <a:t>que</a:t>
          </a:r>
          <a:r>
            <a:rPr lang="it-IT" sz="1800" b="1" kern="1200" dirty="0"/>
            <a:t> pour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matières</a:t>
          </a:r>
          <a:r>
            <a:rPr lang="it-IT" sz="1800" b="1" kern="1200" dirty="0"/>
            <a:t> </a:t>
          </a:r>
          <a:r>
            <a:rPr lang="it-IT" sz="1800" b="1" kern="1200" dirty="0" err="1"/>
            <a:t>couvertes</a:t>
          </a:r>
          <a:r>
            <a:rPr lang="it-IT" sz="1800" b="1" kern="1200" dirty="0"/>
            <a:t> par le LEP la </a:t>
          </a:r>
          <a:r>
            <a:rPr lang="it-IT" sz="1800" b="1" kern="1200" dirty="0" err="1"/>
            <a:t>détermination</a:t>
          </a:r>
          <a:r>
            <a:rPr lang="it-IT" sz="1800" b="1" kern="1200" dirty="0"/>
            <a:t> </a:t>
          </a:r>
          <a:r>
            <a:rPr lang="it-IT" sz="1800" b="1" kern="1200" dirty="0" err="1"/>
            <a:t>du</a:t>
          </a:r>
          <a:r>
            <a:rPr lang="it-IT" sz="1800" b="1" kern="1200" dirty="0"/>
            <a:t> LEP est </a:t>
          </a:r>
          <a:r>
            <a:rPr lang="it-IT" sz="1800" b="1" kern="1200" dirty="0" err="1"/>
            <a:t>requise</a:t>
          </a:r>
          <a:r>
            <a:rPr lang="it-IT" sz="1800" b="1" kern="1200" dirty="0"/>
            <a:t> </a:t>
          </a:r>
          <a:endParaRPr lang="en-US" sz="1800" b="1" kern="1200" dirty="0"/>
        </a:p>
      </dsp:txBody>
      <dsp:txXfrm>
        <a:off x="50769" y="53234"/>
        <a:ext cx="8164638" cy="938462"/>
      </dsp:txXfrm>
    </dsp:sp>
    <dsp:sp modelId="{6477C66A-F76D-FF45-AF4E-AA02DCACA6FB}">
      <dsp:nvSpPr>
        <dsp:cNvPr id="0" name=""/>
        <dsp:cNvSpPr/>
      </dsp:nvSpPr>
      <dsp:spPr>
        <a:xfrm>
          <a:off x="0" y="1056570"/>
          <a:ext cx="8266176" cy="10400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Transfert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fonctions</a:t>
          </a:r>
          <a:r>
            <a:rPr lang="it-IT" sz="1800" b="1" kern="1200" dirty="0"/>
            <a:t> </a:t>
          </a:r>
          <a:r>
            <a:rPr lang="it-IT" sz="1800" b="1" kern="1200" dirty="0" err="1"/>
            <a:t>législatives</a:t>
          </a:r>
          <a:r>
            <a:rPr lang="it-IT" sz="1800" b="1" kern="1200" dirty="0"/>
            <a:t> et, par </a:t>
          </a:r>
          <a:r>
            <a:rPr lang="it-IT" sz="1800" b="1" kern="1200" dirty="0" err="1"/>
            <a:t>conséquent</a:t>
          </a:r>
          <a:r>
            <a:rPr lang="it-IT" sz="1800" b="1" kern="1200" dirty="0"/>
            <a:t>, </a:t>
          </a:r>
          <a:r>
            <a:rPr lang="it-IT" sz="1800" b="1" kern="1200" dirty="0" err="1"/>
            <a:t>administratives</a:t>
          </a:r>
          <a:endParaRPr lang="en-US" sz="1800" b="1" kern="1200" dirty="0"/>
        </a:p>
      </dsp:txBody>
      <dsp:txXfrm>
        <a:off x="50769" y="1107339"/>
        <a:ext cx="8164638" cy="938462"/>
      </dsp:txXfrm>
    </dsp:sp>
    <dsp:sp modelId="{8D43A2E8-0502-9B4C-A148-D3577124F2F0}">
      <dsp:nvSpPr>
        <dsp:cNvPr id="0" name=""/>
        <dsp:cNvSpPr/>
      </dsp:nvSpPr>
      <dsp:spPr>
        <a:xfrm>
          <a:off x="0" y="2110675"/>
          <a:ext cx="8266176" cy="10400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Pouvoir</a:t>
          </a:r>
          <a:r>
            <a:rPr lang="it-IT" sz="1800" b="1" kern="1200" dirty="0"/>
            <a:t> de </a:t>
          </a:r>
          <a:r>
            <a:rPr lang="it-IT" sz="1800" b="1" kern="1200" dirty="0" err="1"/>
            <a:t>direction</a:t>
          </a:r>
          <a:r>
            <a:rPr lang="it-IT" sz="1800" b="1" kern="1200" dirty="0"/>
            <a:t> </a:t>
          </a:r>
          <a:r>
            <a:rPr lang="it-IT" sz="1800" b="1" kern="1200" dirty="0" err="1"/>
            <a:t>du</a:t>
          </a:r>
          <a:r>
            <a:rPr lang="it-IT" sz="1800" b="1" kern="1200" dirty="0"/>
            <a:t> </a:t>
          </a:r>
          <a:r>
            <a:rPr lang="it-IT" sz="1800" b="1" kern="1200" dirty="0" err="1"/>
            <a:t>Parlement</a:t>
          </a:r>
          <a:r>
            <a:rPr lang="it-IT" sz="1800" b="1" kern="1200" dirty="0"/>
            <a:t> </a:t>
          </a:r>
          <a:r>
            <a:rPr lang="it-IT" sz="1800" b="1" kern="1200" dirty="0" err="1"/>
            <a:t>dans</a:t>
          </a:r>
          <a:r>
            <a:rPr lang="it-IT" sz="1800" b="1" kern="1200" dirty="0"/>
            <a:t> l'</a:t>
          </a:r>
          <a:r>
            <a:rPr lang="it-IT" sz="1800" b="1" kern="1200" dirty="0" err="1"/>
            <a:t>approbation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accords</a:t>
          </a:r>
          <a:r>
            <a:rPr lang="it-IT" sz="1800" b="1" kern="1200" dirty="0"/>
            <a:t> </a:t>
          </a:r>
          <a:r>
            <a:rPr lang="it-IT" sz="1800" b="1" kern="1200" dirty="0" err="1"/>
            <a:t>individuels</a:t>
          </a:r>
          <a:endParaRPr lang="en-US" sz="1800" b="1" kern="1200" dirty="0"/>
        </a:p>
      </dsp:txBody>
      <dsp:txXfrm>
        <a:off x="50769" y="2161444"/>
        <a:ext cx="8164638" cy="938462"/>
      </dsp:txXfrm>
    </dsp:sp>
    <dsp:sp modelId="{EA28CD04-A39E-B54C-BEBD-BDC817A9BCFC}">
      <dsp:nvSpPr>
        <dsp:cNvPr id="0" name=""/>
        <dsp:cNvSpPr/>
      </dsp:nvSpPr>
      <dsp:spPr>
        <a:xfrm>
          <a:off x="0" y="3164780"/>
          <a:ext cx="8266176" cy="1040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Pouvoir</a:t>
          </a:r>
          <a:r>
            <a:rPr lang="it-IT" sz="1800" b="1" kern="1200" dirty="0"/>
            <a:t> </a:t>
          </a:r>
          <a:r>
            <a:rPr lang="it-IT" sz="1800" b="1" kern="1200" dirty="0" err="1"/>
            <a:t>du</a:t>
          </a:r>
          <a:r>
            <a:rPr lang="it-IT" sz="1800" b="1" kern="1200" dirty="0"/>
            <a:t> </a:t>
          </a:r>
          <a:r>
            <a:rPr lang="it-IT" sz="1800" b="1" kern="1200" dirty="0" err="1"/>
            <a:t>PdCM</a:t>
          </a:r>
          <a:r>
            <a:rPr lang="it-IT" sz="1800" b="1" kern="1200" dirty="0"/>
            <a:t> d'</a:t>
          </a:r>
          <a:r>
            <a:rPr lang="it-IT" sz="1800" b="1" kern="1200" dirty="0" err="1"/>
            <a:t>identifier</a:t>
          </a:r>
          <a:r>
            <a:rPr lang="it-IT" sz="1800" b="1" kern="1200" dirty="0"/>
            <a:t> - pour </a:t>
          </a:r>
          <a:r>
            <a:rPr lang="it-IT" sz="1800" b="1" kern="1200" dirty="0" err="1"/>
            <a:t>chaque</a:t>
          </a:r>
          <a:r>
            <a:rPr lang="it-IT" sz="1800" b="1" kern="1200" dirty="0"/>
            <a:t> </a:t>
          </a:r>
          <a:r>
            <a:rPr lang="it-IT" sz="1800" b="1" kern="1200" dirty="0" err="1"/>
            <a:t>Région</a:t>
          </a:r>
          <a:r>
            <a:rPr lang="it-IT" sz="1800" b="1" kern="1200" dirty="0"/>
            <a:t> </a:t>
          </a:r>
          <a:r>
            <a:rPr lang="it-IT" sz="1800" b="1" kern="1200" dirty="0" err="1"/>
            <a:t>requérante</a:t>
          </a:r>
          <a:r>
            <a:rPr lang="it-IT" sz="1800" b="1" kern="1200" dirty="0"/>
            <a:t> - </a:t>
          </a:r>
          <a:r>
            <a:rPr lang="it-IT" sz="1800" b="1" kern="1200" dirty="0" err="1"/>
            <a:t>certaines</a:t>
          </a:r>
          <a:r>
            <a:rPr lang="it-IT" sz="1800" b="1" kern="1200" dirty="0"/>
            <a:t> </a:t>
          </a:r>
          <a:r>
            <a:rPr lang="it-IT" sz="1800" b="1" kern="1200" dirty="0" err="1"/>
            <a:t>matières</a:t>
          </a:r>
          <a:r>
            <a:rPr lang="it-IT" sz="1800" b="1" kern="1200" dirty="0"/>
            <a:t> non </a:t>
          </a:r>
          <a:r>
            <a:rPr lang="it-IT" sz="1800" b="1" kern="1200" dirty="0" err="1"/>
            <a:t>transférables</a:t>
          </a:r>
          <a:endParaRPr lang="en-US" sz="1800" b="1" kern="1200" dirty="0"/>
        </a:p>
      </dsp:txBody>
      <dsp:txXfrm>
        <a:off x="50769" y="3215549"/>
        <a:ext cx="8164638" cy="938462"/>
      </dsp:txXfrm>
    </dsp:sp>
    <dsp:sp modelId="{43151594-9835-C449-8BE9-D48B8D95EBFC}">
      <dsp:nvSpPr>
        <dsp:cNvPr id="0" name=""/>
        <dsp:cNvSpPr/>
      </dsp:nvSpPr>
      <dsp:spPr>
        <a:xfrm>
          <a:off x="0" y="4218885"/>
          <a:ext cx="8266176" cy="10400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Attribution</a:t>
          </a:r>
          <a:r>
            <a:rPr lang="it-IT" sz="1800" b="1" kern="1200" dirty="0"/>
            <a:t> de </a:t>
          </a:r>
          <a:r>
            <a:rPr lang="it-IT" sz="1800" b="1" kern="1200" dirty="0" err="1"/>
            <a:t>ressources</a:t>
          </a:r>
          <a:r>
            <a:rPr lang="it-IT" sz="1800" b="1" kern="1200" dirty="0"/>
            <a:t> </a:t>
          </a:r>
          <a:r>
            <a:rPr lang="it-IT" sz="1800" b="1" kern="1200" dirty="0" err="1"/>
            <a:t>financières</a:t>
          </a:r>
          <a:r>
            <a:rPr lang="it-IT" sz="1800" b="1" kern="1200" dirty="0"/>
            <a:t> </a:t>
          </a:r>
          <a:r>
            <a:rPr lang="it-IT" sz="1800" b="1" kern="1200" dirty="0" err="1"/>
            <a:t>aux</a:t>
          </a:r>
          <a:r>
            <a:rPr lang="it-IT" sz="1800" b="1" kern="1200" dirty="0"/>
            <a:t> </a:t>
          </a:r>
          <a:r>
            <a:rPr lang="it-IT" sz="1800" b="1" kern="1200" dirty="0" err="1"/>
            <a:t>Régions</a:t>
          </a:r>
          <a:r>
            <a:rPr lang="it-IT" sz="1800" b="1" kern="1200" dirty="0"/>
            <a:t> </a:t>
          </a:r>
          <a:r>
            <a:rPr lang="it-IT" sz="1800" b="1" kern="1200" dirty="0" err="1"/>
            <a:t>requérantes</a:t>
          </a:r>
          <a:r>
            <a:rPr lang="it-IT" sz="1800" b="1" kern="1200" dirty="0"/>
            <a:t> : une part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recettes</a:t>
          </a:r>
          <a:r>
            <a:rPr lang="it-IT" sz="1800" b="1" kern="1200" dirty="0"/>
            <a:t> "</a:t>
          </a:r>
          <a:r>
            <a:rPr lang="it-IT" sz="1800" b="1" kern="1200" dirty="0" err="1"/>
            <a:t>régionales</a:t>
          </a:r>
          <a:r>
            <a:rPr lang="it-IT" sz="1800" b="1" kern="1200" dirty="0"/>
            <a:t>" </a:t>
          </a:r>
          <a:r>
            <a:rPr lang="it-IT" sz="1800" b="1" kern="1200" dirty="0" err="1"/>
            <a:t>provenant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impôts</a:t>
          </a:r>
          <a:r>
            <a:rPr lang="it-IT" sz="1800" b="1" kern="1200" dirty="0"/>
            <a:t> de l'</a:t>
          </a:r>
          <a:r>
            <a:rPr lang="it-IT" sz="1800" b="1" kern="1200" dirty="0" err="1"/>
            <a:t>État</a:t>
          </a:r>
          <a:r>
            <a:rPr lang="it-IT" sz="1800" b="1" kern="1200" dirty="0"/>
            <a:t>, </a:t>
          </a:r>
          <a:r>
            <a:rPr lang="it-IT" sz="1800" b="1" kern="1200" dirty="0" err="1"/>
            <a:t>proportionnelle</a:t>
          </a:r>
          <a:r>
            <a:rPr lang="it-IT" sz="1800" b="1" kern="1200" dirty="0"/>
            <a:t> </a:t>
          </a:r>
          <a:r>
            <a:rPr lang="it-IT" sz="1800" b="1" kern="1200" dirty="0" err="1"/>
            <a:t>aux</a:t>
          </a:r>
          <a:r>
            <a:rPr lang="it-IT" sz="1800" b="1" kern="1200" dirty="0"/>
            <a:t> </a:t>
          </a:r>
          <a:r>
            <a:rPr lang="it-IT" sz="1800" b="1" kern="1200" dirty="0" err="1"/>
            <a:t>exigences</a:t>
          </a:r>
          <a:r>
            <a:rPr lang="it-IT" sz="1800" b="1" kern="1200" dirty="0"/>
            <a:t> standard et </a:t>
          </a:r>
          <a:r>
            <a:rPr lang="it-IT" sz="1800" b="1" kern="1200" dirty="0" err="1"/>
            <a:t>modifiable</a:t>
          </a:r>
          <a:r>
            <a:rPr lang="it-IT" sz="1800" b="1" kern="1200" dirty="0"/>
            <a:t>.</a:t>
          </a:r>
          <a:endParaRPr lang="en-US" sz="1800" b="1" kern="1200" dirty="0"/>
        </a:p>
      </dsp:txBody>
      <dsp:txXfrm>
        <a:off x="50769" y="4269654"/>
        <a:ext cx="8164638" cy="938462"/>
      </dsp:txXfrm>
    </dsp:sp>
    <dsp:sp modelId="{E20F8205-871F-7D47-936D-EA05D5EF59E0}">
      <dsp:nvSpPr>
        <dsp:cNvPr id="0" name=""/>
        <dsp:cNvSpPr/>
      </dsp:nvSpPr>
      <dsp:spPr>
        <a:xfrm>
          <a:off x="0" y="5272990"/>
          <a:ext cx="8266176" cy="1040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Garantie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ressources</a:t>
          </a:r>
          <a:r>
            <a:rPr lang="it-IT" sz="1800" b="1" kern="1200" dirty="0"/>
            <a:t> </a:t>
          </a:r>
          <a:r>
            <a:rPr lang="it-IT" sz="1800" b="1" kern="1200" dirty="0" err="1"/>
            <a:t>financières</a:t>
          </a:r>
          <a:r>
            <a:rPr lang="it-IT" sz="1800" b="1" kern="1200" dirty="0"/>
            <a:t> </a:t>
          </a:r>
          <a:r>
            <a:rPr lang="it-IT" sz="1800" b="1" kern="1200" dirty="0" err="1"/>
            <a:t>actuelles</a:t>
          </a:r>
          <a:r>
            <a:rPr lang="it-IT" sz="1800" b="1" kern="1200" dirty="0"/>
            <a:t> pour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Régions</a:t>
          </a:r>
          <a:r>
            <a:rPr lang="it-IT" sz="1800" b="1" kern="1200" dirty="0"/>
            <a:t> qui ne </a:t>
          </a:r>
          <a:r>
            <a:rPr lang="it-IT" sz="1800" b="1" kern="1200" dirty="0" err="1"/>
            <a:t>demandent</a:t>
          </a:r>
          <a:r>
            <a:rPr lang="it-IT" sz="1800" b="1" kern="1200" dirty="0"/>
            <a:t> </a:t>
          </a:r>
          <a:r>
            <a:rPr lang="it-IT" sz="1800" b="1" kern="1200" dirty="0" err="1"/>
            <a:t>pas</a:t>
          </a:r>
          <a:r>
            <a:rPr lang="it-IT" sz="1800" b="1" kern="1200" dirty="0"/>
            <a:t> d'autonomie </a:t>
          </a:r>
          <a:r>
            <a:rPr lang="it-IT" sz="1800" b="1" kern="1200" dirty="0" err="1"/>
            <a:t>différenciée</a:t>
          </a:r>
          <a:endParaRPr lang="en-US" sz="1800" b="1" kern="1200" dirty="0"/>
        </a:p>
      </dsp:txBody>
      <dsp:txXfrm>
        <a:off x="50769" y="5323759"/>
        <a:ext cx="8164638" cy="9384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F2076B-62C0-DC46-9B65-CC306C2158B9}">
      <dsp:nvSpPr>
        <dsp:cNvPr id="0" name=""/>
        <dsp:cNvSpPr/>
      </dsp:nvSpPr>
      <dsp:spPr>
        <a:xfrm>
          <a:off x="0" y="91072"/>
          <a:ext cx="8377999" cy="4317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Éducation et formation</a:t>
          </a:r>
          <a:endParaRPr lang="en-US" sz="1800" kern="1200"/>
        </a:p>
      </dsp:txBody>
      <dsp:txXfrm>
        <a:off x="21075" y="112147"/>
        <a:ext cx="8335849" cy="389580"/>
      </dsp:txXfrm>
    </dsp:sp>
    <dsp:sp modelId="{2FADE4A5-A257-D64B-970D-C88AEB4A1C19}">
      <dsp:nvSpPr>
        <dsp:cNvPr id="0" name=""/>
        <dsp:cNvSpPr/>
      </dsp:nvSpPr>
      <dsp:spPr>
        <a:xfrm>
          <a:off x="0" y="574642"/>
          <a:ext cx="8377999" cy="431730"/>
        </a:xfrm>
        <a:prstGeom prst="roundRect">
          <a:avLst/>
        </a:prstGeom>
        <a:solidFill>
          <a:schemeClr val="accent5">
            <a:hueOff val="-827823"/>
            <a:satOff val="3318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 dirty="0"/>
            <a:t>Environnement et </a:t>
          </a:r>
          <a:r>
            <a:rPr lang="it-IT" sz="1800" b="1" u="sng" kern="1200" dirty="0" err="1"/>
            <a:t>patrimoine</a:t>
          </a:r>
          <a:r>
            <a:rPr lang="it-IT" sz="1800" b="1" u="sng" kern="1200" dirty="0"/>
            <a:t> </a:t>
          </a:r>
          <a:r>
            <a:rPr lang="it-IT" sz="1800" b="1" u="sng" kern="1200" dirty="0" err="1"/>
            <a:t>environnemental</a:t>
          </a:r>
          <a:r>
            <a:rPr lang="it-IT" sz="1800" b="1" u="sng" kern="1200" dirty="0"/>
            <a:t> </a:t>
          </a:r>
          <a:endParaRPr lang="en-US" sz="1800" kern="1200" dirty="0"/>
        </a:p>
      </dsp:txBody>
      <dsp:txXfrm>
        <a:off x="21075" y="595717"/>
        <a:ext cx="8335849" cy="389580"/>
      </dsp:txXfrm>
    </dsp:sp>
    <dsp:sp modelId="{BAD0D078-8E92-254E-8DEE-AD1DA472F9A1}">
      <dsp:nvSpPr>
        <dsp:cNvPr id="0" name=""/>
        <dsp:cNvSpPr/>
      </dsp:nvSpPr>
      <dsp:spPr>
        <a:xfrm>
          <a:off x="0" y="1058212"/>
          <a:ext cx="8377999" cy="431730"/>
        </a:xfrm>
        <a:prstGeom prst="roundRect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 dirty="0" err="1"/>
            <a:t>Patrimoine</a:t>
          </a:r>
          <a:r>
            <a:rPr lang="it-IT" sz="1800" b="1" u="sng" kern="1200" dirty="0"/>
            <a:t> </a:t>
          </a:r>
          <a:r>
            <a:rPr lang="it-IT" sz="1800" b="1" u="sng" kern="1200" dirty="0" err="1"/>
            <a:t>culturel</a:t>
          </a:r>
          <a:endParaRPr lang="en-US" sz="1800" kern="1200" dirty="0"/>
        </a:p>
      </dsp:txBody>
      <dsp:txXfrm>
        <a:off x="21075" y="1079287"/>
        <a:ext cx="8335849" cy="389580"/>
      </dsp:txXfrm>
    </dsp:sp>
    <dsp:sp modelId="{E7335299-8985-B141-B047-F7738FAC746E}">
      <dsp:nvSpPr>
        <dsp:cNvPr id="0" name=""/>
        <dsp:cNvSpPr/>
      </dsp:nvSpPr>
      <dsp:spPr>
        <a:xfrm>
          <a:off x="0" y="1541782"/>
          <a:ext cx="8377999" cy="431730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Travail</a:t>
          </a:r>
          <a:endParaRPr lang="en-US" sz="1800" kern="1200"/>
        </a:p>
      </dsp:txBody>
      <dsp:txXfrm>
        <a:off x="21075" y="1562857"/>
        <a:ext cx="8335849" cy="389580"/>
      </dsp:txXfrm>
    </dsp:sp>
    <dsp:sp modelId="{D1714DF5-BD76-7745-BA78-4B8272B8AF87}">
      <dsp:nvSpPr>
        <dsp:cNvPr id="0" name=""/>
        <dsp:cNvSpPr/>
      </dsp:nvSpPr>
      <dsp:spPr>
        <a:xfrm>
          <a:off x="0" y="2025352"/>
          <a:ext cx="8377999" cy="431730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Recherche scientifique et technologique</a:t>
          </a:r>
          <a:endParaRPr lang="en-US" sz="1800" kern="1200"/>
        </a:p>
      </dsp:txBody>
      <dsp:txXfrm>
        <a:off x="21075" y="2046427"/>
        <a:ext cx="8335849" cy="389580"/>
      </dsp:txXfrm>
    </dsp:sp>
    <dsp:sp modelId="{3ACA67C5-B19D-604E-9669-3317CE6DC0CE}">
      <dsp:nvSpPr>
        <dsp:cNvPr id="0" name=""/>
        <dsp:cNvSpPr/>
      </dsp:nvSpPr>
      <dsp:spPr>
        <a:xfrm>
          <a:off x="0" y="2508922"/>
          <a:ext cx="8377999" cy="431730"/>
        </a:xfrm>
        <a:prstGeom prst="roundRect">
          <a:avLst/>
        </a:prstGeom>
        <a:solidFill>
          <a:schemeClr val="accent5">
            <a:hueOff val="-4139115"/>
            <a:satOff val="16588"/>
            <a:lumOff val="35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 dirty="0"/>
            <a:t>Santé et </a:t>
          </a:r>
          <a:r>
            <a:rPr lang="it-IT" sz="1800" b="1" u="sng" kern="1200" dirty="0" err="1"/>
            <a:t>nutrition</a:t>
          </a:r>
          <a:endParaRPr lang="en-US" sz="1800" kern="1200" dirty="0"/>
        </a:p>
      </dsp:txBody>
      <dsp:txXfrm>
        <a:off x="21075" y="2529997"/>
        <a:ext cx="8335849" cy="389580"/>
      </dsp:txXfrm>
    </dsp:sp>
    <dsp:sp modelId="{8B74410D-3910-784E-A903-CFC8FDE04217}">
      <dsp:nvSpPr>
        <dsp:cNvPr id="0" name=""/>
        <dsp:cNvSpPr/>
      </dsp:nvSpPr>
      <dsp:spPr>
        <a:xfrm>
          <a:off x="0" y="2992492"/>
          <a:ext cx="8377999" cy="43173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 dirty="0" err="1"/>
            <a:t>Nutrition</a:t>
          </a:r>
          <a:endParaRPr lang="en-US" sz="1800" kern="1200" dirty="0"/>
        </a:p>
      </dsp:txBody>
      <dsp:txXfrm>
        <a:off x="21075" y="3013567"/>
        <a:ext cx="8335849" cy="389580"/>
      </dsp:txXfrm>
    </dsp:sp>
    <dsp:sp modelId="{006C748F-E91F-4A4E-8D25-7E1A90047127}">
      <dsp:nvSpPr>
        <dsp:cNvPr id="0" name=""/>
        <dsp:cNvSpPr/>
      </dsp:nvSpPr>
      <dsp:spPr>
        <a:xfrm>
          <a:off x="0" y="3476062"/>
          <a:ext cx="8377999" cy="431730"/>
        </a:xfrm>
        <a:prstGeom prst="roundRect">
          <a:avLst/>
        </a:prstGeom>
        <a:solidFill>
          <a:schemeClr val="accent5">
            <a:hueOff val="-5794761"/>
            <a:satOff val="23223"/>
            <a:lumOff val="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Le sport</a:t>
          </a:r>
          <a:endParaRPr lang="en-US" sz="1800" kern="1200"/>
        </a:p>
      </dsp:txBody>
      <dsp:txXfrm>
        <a:off x="21075" y="3497137"/>
        <a:ext cx="8335849" cy="389580"/>
      </dsp:txXfrm>
    </dsp:sp>
    <dsp:sp modelId="{F3C21B8E-C7D1-474B-9225-C0831C6C9D54}">
      <dsp:nvSpPr>
        <dsp:cNvPr id="0" name=""/>
        <dsp:cNvSpPr/>
      </dsp:nvSpPr>
      <dsp:spPr>
        <a:xfrm>
          <a:off x="0" y="3959633"/>
          <a:ext cx="8377999" cy="431730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Aménagement du territoire (urbanisme)</a:t>
          </a:r>
          <a:endParaRPr lang="en-US" sz="1800" kern="1200"/>
        </a:p>
      </dsp:txBody>
      <dsp:txXfrm>
        <a:off x="21075" y="3980708"/>
        <a:ext cx="8335849" cy="389580"/>
      </dsp:txXfrm>
    </dsp:sp>
    <dsp:sp modelId="{4753774B-64FC-C548-A1B9-41AFF1A1B391}">
      <dsp:nvSpPr>
        <dsp:cNvPr id="0" name=""/>
        <dsp:cNvSpPr/>
      </dsp:nvSpPr>
      <dsp:spPr>
        <a:xfrm>
          <a:off x="0" y="4443203"/>
          <a:ext cx="8377999" cy="431730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Ports et aéroports</a:t>
          </a:r>
          <a:endParaRPr lang="en-US" sz="1800" kern="1200"/>
        </a:p>
      </dsp:txBody>
      <dsp:txXfrm>
        <a:off x="21075" y="4464278"/>
        <a:ext cx="8335849" cy="389580"/>
      </dsp:txXfrm>
    </dsp:sp>
    <dsp:sp modelId="{9D90F6C9-B579-F74C-B04E-A4794B4C27B9}">
      <dsp:nvSpPr>
        <dsp:cNvPr id="0" name=""/>
        <dsp:cNvSpPr/>
      </dsp:nvSpPr>
      <dsp:spPr>
        <a:xfrm>
          <a:off x="0" y="4926773"/>
          <a:ext cx="8377999" cy="431730"/>
        </a:xfrm>
        <a:prstGeom prst="roundRect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Grands réseaux de transport et de navigation</a:t>
          </a:r>
          <a:endParaRPr lang="en-US" sz="1800" kern="1200"/>
        </a:p>
      </dsp:txBody>
      <dsp:txXfrm>
        <a:off x="21075" y="4947848"/>
        <a:ext cx="8335849" cy="389580"/>
      </dsp:txXfrm>
    </dsp:sp>
    <dsp:sp modelId="{D0157CAF-2009-EA43-BC61-2CA4FD58EEB8}">
      <dsp:nvSpPr>
        <dsp:cNvPr id="0" name=""/>
        <dsp:cNvSpPr/>
      </dsp:nvSpPr>
      <dsp:spPr>
        <a:xfrm>
          <a:off x="0" y="5410343"/>
          <a:ext cx="8377999" cy="431730"/>
        </a:xfrm>
        <a:prstGeom prst="roundRect">
          <a:avLst/>
        </a:prstGeom>
        <a:solidFill>
          <a:schemeClr val="accent5">
            <a:hueOff val="-9106054"/>
            <a:satOff val="36493"/>
            <a:lumOff val="79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Communication </a:t>
          </a:r>
          <a:endParaRPr lang="en-US" sz="1800" kern="1200"/>
        </a:p>
      </dsp:txBody>
      <dsp:txXfrm>
        <a:off x="21075" y="5431418"/>
        <a:ext cx="8335849" cy="389580"/>
      </dsp:txXfrm>
    </dsp:sp>
    <dsp:sp modelId="{565C7742-BBCA-2E46-AD73-1A8990C7D975}">
      <dsp:nvSpPr>
        <dsp:cNvPr id="0" name=""/>
        <dsp:cNvSpPr/>
      </dsp:nvSpPr>
      <dsp:spPr>
        <a:xfrm>
          <a:off x="0" y="5893913"/>
          <a:ext cx="8377999" cy="43173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u="sng" kern="1200"/>
            <a:t>L'énergie</a:t>
          </a:r>
          <a:endParaRPr lang="en-US" sz="1800" kern="1200"/>
        </a:p>
      </dsp:txBody>
      <dsp:txXfrm>
        <a:off x="21075" y="5914988"/>
        <a:ext cx="8335849" cy="389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3A0F5C-F639-8846-A571-3CFF62F39C31}">
      <dsp:nvSpPr>
        <dsp:cNvPr id="0" name=""/>
        <dsp:cNvSpPr/>
      </dsp:nvSpPr>
      <dsp:spPr>
        <a:xfrm>
          <a:off x="0" y="321400"/>
          <a:ext cx="7888223" cy="91367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u="sng" kern="1200" dirty="0"/>
            <a:t>Relations </a:t>
          </a:r>
          <a:r>
            <a:rPr lang="it-IT" sz="2300" b="1" u="sng" kern="1200" dirty="0" err="1"/>
            <a:t>internationales</a:t>
          </a:r>
          <a:r>
            <a:rPr lang="it-IT" sz="2300" b="1" u="sng" kern="1200" dirty="0"/>
            <a:t> et européennes </a:t>
          </a:r>
          <a:r>
            <a:rPr lang="it-IT" sz="2300" b="1" u="sng" kern="1200" dirty="0" err="1"/>
            <a:t>des</a:t>
          </a:r>
          <a:r>
            <a:rPr lang="it-IT" sz="2300" b="1" u="sng" kern="1200" dirty="0"/>
            <a:t> </a:t>
          </a:r>
          <a:r>
            <a:rPr lang="it-IT" sz="2300" b="1" u="sng" kern="1200" dirty="0" err="1"/>
            <a:t>Régions</a:t>
          </a:r>
          <a:endParaRPr lang="en-US" sz="2300" kern="1200" dirty="0"/>
        </a:p>
      </dsp:txBody>
      <dsp:txXfrm>
        <a:off x="44602" y="366002"/>
        <a:ext cx="7799019" cy="824474"/>
      </dsp:txXfrm>
    </dsp:sp>
    <dsp:sp modelId="{C7848B43-6A1A-D842-B378-F74FA9C6EA01}">
      <dsp:nvSpPr>
        <dsp:cNvPr id="0" name=""/>
        <dsp:cNvSpPr/>
      </dsp:nvSpPr>
      <dsp:spPr>
        <a:xfrm>
          <a:off x="0" y="1301319"/>
          <a:ext cx="7888223" cy="913678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u="sng" kern="1200" dirty="0"/>
            <a:t>Commerce </a:t>
          </a:r>
          <a:r>
            <a:rPr lang="it-IT" sz="2300" b="1" u="sng" kern="1200" dirty="0" err="1"/>
            <a:t>extérieur</a:t>
          </a:r>
          <a:endParaRPr lang="en-US" sz="2300" kern="1200" dirty="0"/>
        </a:p>
      </dsp:txBody>
      <dsp:txXfrm>
        <a:off x="44602" y="1345921"/>
        <a:ext cx="7799019" cy="824474"/>
      </dsp:txXfrm>
    </dsp:sp>
    <dsp:sp modelId="{E206ABF0-3838-9B4A-85D6-E04124A7174A}">
      <dsp:nvSpPr>
        <dsp:cNvPr id="0" name=""/>
        <dsp:cNvSpPr/>
      </dsp:nvSpPr>
      <dsp:spPr>
        <a:xfrm>
          <a:off x="0" y="2281237"/>
          <a:ext cx="7888223" cy="913678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u="sng" kern="1200"/>
            <a:t>Professions libérales</a:t>
          </a:r>
          <a:endParaRPr lang="en-US" sz="2300" kern="1200"/>
        </a:p>
      </dsp:txBody>
      <dsp:txXfrm>
        <a:off x="44602" y="2325839"/>
        <a:ext cx="7799019" cy="824474"/>
      </dsp:txXfrm>
    </dsp:sp>
    <dsp:sp modelId="{EE73FF88-8F0F-2A4B-A02A-D1155B0510CB}">
      <dsp:nvSpPr>
        <dsp:cNvPr id="0" name=""/>
        <dsp:cNvSpPr/>
      </dsp:nvSpPr>
      <dsp:spPr>
        <a:xfrm>
          <a:off x="0" y="3261156"/>
          <a:ext cx="7888223" cy="913678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u="sng" kern="1200"/>
            <a:t>Protection civile</a:t>
          </a:r>
          <a:endParaRPr lang="en-US" sz="2300" kern="1200"/>
        </a:p>
      </dsp:txBody>
      <dsp:txXfrm>
        <a:off x="44602" y="3305758"/>
        <a:ext cx="7799019" cy="824474"/>
      </dsp:txXfrm>
    </dsp:sp>
    <dsp:sp modelId="{4B93E10F-3DF3-2F4E-A77C-04E3E1412678}">
      <dsp:nvSpPr>
        <dsp:cNvPr id="0" name=""/>
        <dsp:cNvSpPr/>
      </dsp:nvSpPr>
      <dsp:spPr>
        <a:xfrm>
          <a:off x="0" y="4241075"/>
          <a:ext cx="7888223" cy="913678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Retraites complémentaires</a:t>
          </a:r>
          <a:endParaRPr lang="en-US" sz="2300" kern="1200"/>
        </a:p>
      </dsp:txBody>
      <dsp:txXfrm>
        <a:off x="44602" y="4285677"/>
        <a:ext cx="7799019" cy="824474"/>
      </dsp:txXfrm>
    </dsp:sp>
    <dsp:sp modelId="{D81F3DF5-308D-014D-B2B7-3E995857214C}">
      <dsp:nvSpPr>
        <dsp:cNvPr id="0" name=""/>
        <dsp:cNvSpPr/>
      </dsp:nvSpPr>
      <dsp:spPr>
        <a:xfrm>
          <a:off x="0" y="5220993"/>
          <a:ext cx="7888223" cy="91367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Caisses d'épargne, sociétés de crédit à caractère régional, établissements de crédit foncier et agricole à caractère régional</a:t>
          </a:r>
          <a:endParaRPr lang="en-US" sz="2300" kern="1200"/>
        </a:p>
      </dsp:txBody>
      <dsp:txXfrm>
        <a:off x="44602" y="5265595"/>
        <a:ext cx="7799019" cy="82447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14CEA-FC42-4841-A03A-C060B8B0E124}">
      <dsp:nvSpPr>
        <dsp:cNvPr id="0" name=""/>
        <dsp:cNvSpPr/>
      </dsp:nvSpPr>
      <dsp:spPr>
        <a:xfrm>
          <a:off x="0" y="85024"/>
          <a:ext cx="9692639" cy="12097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 err="1"/>
            <a:t>Les</a:t>
          </a:r>
          <a:r>
            <a:rPr lang="it-IT" sz="2200" b="1" kern="1200" dirty="0"/>
            <a:t> </a:t>
          </a:r>
          <a:r>
            <a:rPr lang="it-IT" sz="2200" b="1" kern="1200" dirty="0" err="1"/>
            <a:t>problèmes</a:t>
          </a:r>
          <a:r>
            <a:rPr lang="it-IT" sz="2200" b="1" kern="1200" dirty="0"/>
            <a:t> de la forme </a:t>
          </a:r>
          <a:r>
            <a:rPr lang="it-IT" sz="2200" b="1" kern="1200" dirty="0" err="1"/>
            <a:t>parlementaire</a:t>
          </a:r>
          <a:r>
            <a:rPr lang="it-IT" sz="2200" b="1" kern="1200" dirty="0"/>
            <a:t> de </a:t>
          </a:r>
          <a:r>
            <a:rPr lang="it-IT" sz="2200" b="1" kern="1200" dirty="0" err="1"/>
            <a:t>gouvernement</a:t>
          </a:r>
          <a:r>
            <a:rPr lang="it-IT" sz="2200" b="1" kern="1200" dirty="0"/>
            <a:t>: </a:t>
          </a:r>
          <a:r>
            <a:rPr lang="it-IT" sz="2200" b="1" kern="1200" dirty="0" err="1"/>
            <a:t>instabilité</a:t>
          </a:r>
          <a:r>
            <a:rPr lang="it-IT" sz="2200" b="1" kern="1200" dirty="0"/>
            <a:t>, "revirements", </a:t>
          </a:r>
          <a:r>
            <a:rPr lang="it-IT" sz="2200" b="1" kern="1200" dirty="0" err="1"/>
            <a:t>gouvernements</a:t>
          </a:r>
          <a:r>
            <a:rPr lang="it-IT" sz="2200" b="1" kern="1200" dirty="0"/>
            <a:t> d'union </a:t>
          </a:r>
          <a:r>
            <a:rPr lang="it-IT" sz="2200" b="1" kern="1200" dirty="0" err="1"/>
            <a:t>nationale</a:t>
          </a:r>
          <a:r>
            <a:rPr lang="it-IT" sz="2200" b="1" kern="1200" dirty="0"/>
            <a:t>, </a:t>
          </a:r>
          <a:r>
            <a:rPr lang="it-IT" sz="2200" b="1" kern="1200" dirty="0" err="1"/>
            <a:t>gouvernements</a:t>
          </a:r>
          <a:r>
            <a:rPr lang="it-IT" sz="2200" b="1" kern="1200" dirty="0"/>
            <a:t> techniques, etc.</a:t>
          </a:r>
          <a:endParaRPr lang="en-US" sz="2200" b="1" kern="1200" dirty="0"/>
        </a:p>
      </dsp:txBody>
      <dsp:txXfrm>
        <a:off x="59057" y="144081"/>
        <a:ext cx="9574525" cy="1091666"/>
      </dsp:txXfrm>
    </dsp:sp>
    <dsp:sp modelId="{52F866A1-D72D-FA4E-A2CE-4BE30E16219E}">
      <dsp:nvSpPr>
        <dsp:cNvPr id="0" name=""/>
        <dsp:cNvSpPr/>
      </dsp:nvSpPr>
      <dsp:spPr>
        <a:xfrm>
          <a:off x="0" y="1358164"/>
          <a:ext cx="9692639" cy="1209780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/>
            <a:t>Le </a:t>
          </a:r>
          <a:r>
            <a:rPr lang="it-IT" sz="2200" b="1" kern="1200" dirty="0" err="1"/>
            <a:t>présidentialisme</a:t>
          </a:r>
          <a:r>
            <a:rPr lang="it-IT" sz="2200" b="1" kern="1200" dirty="0"/>
            <a:t> ("</a:t>
          </a:r>
          <a:r>
            <a:rPr lang="it-IT" sz="2200" b="1" kern="1200" dirty="0" err="1"/>
            <a:t>élection</a:t>
          </a:r>
          <a:r>
            <a:rPr lang="it-IT" sz="2200" b="1" kern="1200" dirty="0"/>
            <a:t> </a:t>
          </a:r>
          <a:r>
            <a:rPr lang="it-IT" sz="2200" b="1" kern="1200" dirty="0" err="1"/>
            <a:t>directe</a:t>
          </a:r>
          <a:r>
            <a:rPr lang="it-IT" sz="2200" b="1" kern="1200" dirty="0"/>
            <a:t> de l'</a:t>
          </a:r>
          <a:r>
            <a:rPr lang="it-IT" sz="2200" b="1" kern="1200" dirty="0" err="1"/>
            <a:t>exécutif</a:t>
          </a:r>
          <a:r>
            <a:rPr lang="it-IT" sz="2200" b="1" kern="1200" dirty="0"/>
            <a:t>") a </a:t>
          </a:r>
          <a:r>
            <a:rPr lang="it-IT" sz="2200" b="1" kern="1200" dirty="0" err="1"/>
            <a:t>été</a:t>
          </a:r>
          <a:r>
            <a:rPr lang="it-IT" sz="2200" b="1" kern="1200" dirty="0"/>
            <a:t> </a:t>
          </a:r>
          <a:r>
            <a:rPr lang="it-IT" sz="2200" b="1" kern="1200" dirty="0" err="1"/>
            <a:t>mentionné</a:t>
          </a:r>
          <a:r>
            <a:rPr lang="it-IT" sz="2200" b="1" kern="1200" dirty="0"/>
            <a:t> </a:t>
          </a:r>
          <a:r>
            <a:rPr lang="it-IT" sz="2200" b="1" kern="1200" dirty="0" err="1"/>
            <a:t>dans</a:t>
          </a:r>
          <a:r>
            <a:rPr lang="it-IT" sz="2200" b="1" kern="1200" dirty="0"/>
            <a:t> le </a:t>
          </a:r>
          <a:r>
            <a:rPr lang="it-IT" sz="2200" b="1" kern="1200" dirty="0" err="1"/>
            <a:t>programme</a:t>
          </a:r>
          <a:r>
            <a:rPr lang="it-IT" sz="2200" b="1" kern="1200" dirty="0"/>
            <a:t> </a:t>
          </a:r>
          <a:r>
            <a:rPr lang="it-IT" sz="2200" b="1" kern="1200" dirty="0" err="1"/>
            <a:t>électoral</a:t>
          </a:r>
          <a:r>
            <a:rPr lang="it-IT" sz="2200" b="1" kern="1200" dirty="0"/>
            <a:t> de la </a:t>
          </a:r>
          <a:r>
            <a:rPr lang="it-IT" sz="2200" b="1" kern="1200" dirty="0" err="1"/>
            <a:t>coalition</a:t>
          </a:r>
          <a:r>
            <a:rPr lang="it-IT" sz="2200" b="1" kern="1200" dirty="0"/>
            <a:t> qui a </a:t>
          </a:r>
          <a:r>
            <a:rPr lang="it-IT" sz="2200" b="1" kern="1200" dirty="0" err="1"/>
            <a:t>remporté</a:t>
          </a:r>
          <a:r>
            <a:rPr lang="it-IT" sz="2200" b="1" kern="1200" dirty="0"/>
            <a:t> </a:t>
          </a:r>
          <a:r>
            <a:rPr lang="it-IT" sz="2200" b="1" kern="1200" dirty="0" err="1"/>
            <a:t>les</a:t>
          </a:r>
          <a:r>
            <a:rPr lang="it-IT" sz="2200" b="1" kern="1200" dirty="0"/>
            <a:t> </a:t>
          </a:r>
          <a:r>
            <a:rPr lang="it-IT" sz="2200" b="1" kern="1200" dirty="0" err="1"/>
            <a:t>dernières</a:t>
          </a:r>
          <a:r>
            <a:rPr lang="it-IT" sz="2200" b="1" kern="1200" dirty="0"/>
            <a:t> </a:t>
          </a:r>
          <a:r>
            <a:rPr lang="it-IT" sz="2200" b="1" kern="1200" dirty="0" err="1"/>
            <a:t>élections</a:t>
          </a:r>
          <a:endParaRPr lang="en-US" sz="2200" b="1" kern="1200" dirty="0"/>
        </a:p>
      </dsp:txBody>
      <dsp:txXfrm>
        <a:off x="59057" y="1417221"/>
        <a:ext cx="9574525" cy="1091666"/>
      </dsp:txXfrm>
    </dsp:sp>
    <dsp:sp modelId="{7EE15D26-8E71-C241-B33F-DBDFEFC47B30}">
      <dsp:nvSpPr>
        <dsp:cNvPr id="0" name=""/>
        <dsp:cNvSpPr/>
      </dsp:nvSpPr>
      <dsp:spPr>
        <a:xfrm>
          <a:off x="0" y="2631305"/>
          <a:ext cx="9692639" cy="120978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/>
            <a:t>Le </a:t>
          </a:r>
          <a:r>
            <a:rPr lang="it-IT" sz="2200" b="1" kern="1200" dirty="0" err="1"/>
            <a:t>choix</a:t>
          </a:r>
          <a:r>
            <a:rPr lang="it-IT" sz="2200" b="1" kern="1200" dirty="0"/>
            <a:t> </a:t>
          </a:r>
          <a:r>
            <a:rPr lang="it-IT" sz="2200" b="1" kern="1200" dirty="0" err="1"/>
            <a:t>du</a:t>
          </a:r>
          <a:r>
            <a:rPr lang="it-IT" sz="2200" b="1" kern="1200" dirty="0"/>
            <a:t> «</a:t>
          </a:r>
          <a:r>
            <a:rPr lang="it-IT" sz="2200" b="1" kern="1200" dirty="0" err="1"/>
            <a:t>Premierat</a:t>
          </a:r>
          <a:r>
            <a:rPr lang="it-IT" sz="2200" b="1" kern="1200" dirty="0"/>
            <a:t> </a:t>
          </a:r>
          <a:r>
            <a:rPr lang="it-IT" sz="2200" b="1" kern="1200" dirty="0" err="1"/>
            <a:t>électif</a:t>
          </a:r>
          <a:r>
            <a:rPr lang="it-IT" sz="2200" b="1" kern="1200" dirty="0"/>
            <a:t>»: forme </a:t>
          </a:r>
          <a:r>
            <a:rPr lang="it-IT" sz="2200" b="1" kern="1200" dirty="0" err="1"/>
            <a:t>parlementaire</a:t>
          </a:r>
          <a:r>
            <a:rPr lang="it-IT" sz="2200" b="1" kern="1200" dirty="0"/>
            <a:t> de </a:t>
          </a:r>
          <a:r>
            <a:rPr lang="it-IT" sz="2200" b="1" kern="1200" dirty="0" err="1"/>
            <a:t>gouvernement</a:t>
          </a:r>
          <a:r>
            <a:rPr lang="it-IT" sz="2200" b="1" kern="1200" dirty="0"/>
            <a:t> </a:t>
          </a:r>
          <a:r>
            <a:rPr lang="it-IT" sz="2200" b="1" kern="1200" dirty="0" err="1"/>
            <a:t>complétée</a:t>
          </a:r>
          <a:r>
            <a:rPr lang="it-IT" sz="2200" b="1" kern="1200" dirty="0"/>
            <a:t> par la </a:t>
          </a:r>
          <a:r>
            <a:rPr lang="it-IT" sz="2200" b="1" kern="1200" dirty="0" err="1"/>
            <a:t>règle</a:t>
          </a:r>
          <a:r>
            <a:rPr lang="it-IT" sz="2200" b="1" kern="1200" dirty="0"/>
            <a:t> "</a:t>
          </a:r>
          <a:r>
            <a:rPr lang="it-IT" sz="2200" b="1" kern="1200" dirty="0" err="1"/>
            <a:t>simul</a:t>
          </a:r>
          <a:r>
            <a:rPr lang="it-IT" sz="2200" b="1" kern="1200" dirty="0"/>
            <a:t> </a:t>
          </a:r>
          <a:r>
            <a:rPr lang="it-IT" sz="2200" b="1" kern="1200" dirty="0" err="1"/>
            <a:t>stabunt</a:t>
          </a:r>
          <a:r>
            <a:rPr lang="it-IT" sz="2200" b="1" kern="1200" dirty="0"/>
            <a:t> </a:t>
          </a:r>
          <a:r>
            <a:rPr lang="it-IT" sz="2200" b="1" kern="1200" dirty="0" err="1"/>
            <a:t>simul</a:t>
          </a:r>
          <a:r>
            <a:rPr lang="it-IT" sz="2200" b="1" kern="1200" dirty="0"/>
            <a:t> </a:t>
          </a:r>
          <a:r>
            <a:rPr lang="it-IT" sz="2200" b="1" kern="1200" dirty="0" err="1"/>
            <a:t>cadent</a:t>
          </a:r>
          <a:r>
            <a:rPr lang="it-IT" sz="2200" b="1" kern="1200" dirty="0"/>
            <a:t>" (</a:t>
          </a:r>
          <a:r>
            <a:rPr lang="it-IT" sz="2200" b="1" kern="1200" dirty="0" err="1"/>
            <a:t>déjà</a:t>
          </a:r>
          <a:r>
            <a:rPr lang="it-IT" sz="2200" b="1" kern="1200" dirty="0"/>
            <a:t> </a:t>
          </a:r>
          <a:r>
            <a:rPr lang="it-IT" sz="2200" b="1" kern="1200" dirty="0" err="1"/>
            <a:t>utilisée</a:t>
          </a:r>
          <a:r>
            <a:rPr lang="it-IT" sz="2200" b="1" kern="1200" dirty="0"/>
            <a:t> en Italie </a:t>
          </a:r>
          <a:r>
            <a:rPr lang="it-IT" sz="2200" b="1" kern="1200" dirty="0" err="1"/>
            <a:t>dans</a:t>
          </a:r>
          <a:r>
            <a:rPr lang="it-IT" sz="2200" b="1" kern="1200" dirty="0"/>
            <a:t> </a:t>
          </a:r>
          <a:r>
            <a:rPr lang="it-IT" sz="2200" b="1" kern="1200" dirty="0" err="1"/>
            <a:t>les</a:t>
          </a:r>
          <a:r>
            <a:rPr lang="it-IT" sz="2200" b="1" kern="1200" dirty="0"/>
            <a:t> </a:t>
          </a:r>
          <a:r>
            <a:rPr lang="it-IT" sz="2200" b="1" kern="1200" dirty="0" err="1"/>
            <a:t>collectivités</a:t>
          </a:r>
          <a:r>
            <a:rPr lang="it-IT" sz="2200" b="1" kern="1200" dirty="0"/>
            <a:t> </a:t>
          </a:r>
          <a:r>
            <a:rPr lang="it-IT" sz="2200" b="1" kern="1200" dirty="0" err="1"/>
            <a:t>locales</a:t>
          </a:r>
          <a:r>
            <a:rPr lang="it-IT" sz="2200" b="1" kern="1200" dirty="0"/>
            <a:t> et </a:t>
          </a:r>
          <a:r>
            <a:rPr lang="it-IT" sz="2200" b="1" kern="1200" dirty="0" err="1"/>
            <a:t>régionales</a:t>
          </a:r>
          <a:r>
            <a:rPr lang="it-IT" sz="2200" b="1" kern="1200" dirty="0"/>
            <a:t>) </a:t>
          </a:r>
          <a:r>
            <a:rPr lang="it-IT" sz="2200" b="1" kern="1200" dirty="0" err="1"/>
            <a:t>avec</a:t>
          </a:r>
          <a:r>
            <a:rPr lang="it-IT" sz="2200" b="1" kern="1200" dirty="0"/>
            <a:t> </a:t>
          </a:r>
          <a:r>
            <a:rPr lang="it-IT" sz="2200" b="1" kern="1200" dirty="0" err="1"/>
            <a:t>quelques</a:t>
          </a:r>
          <a:r>
            <a:rPr lang="it-IT" sz="2200" b="1" kern="1200" dirty="0"/>
            <a:t> </a:t>
          </a:r>
          <a:r>
            <a:rPr lang="it-IT" sz="2200" b="1" kern="1200" dirty="0" err="1"/>
            <a:t>corrections</a:t>
          </a:r>
          <a:endParaRPr lang="en-US" sz="2200" b="1" kern="1200" dirty="0"/>
        </a:p>
      </dsp:txBody>
      <dsp:txXfrm>
        <a:off x="59057" y="2690362"/>
        <a:ext cx="9574525" cy="1091666"/>
      </dsp:txXfrm>
    </dsp:sp>
    <dsp:sp modelId="{DDB6FDE4-20C9-934C-A8B3-7E461BAA23FC}">
      <dsp:nvSpPr>
        <dsp:cNvPr id="0" name=""/>
        <dsp:cNvSpPr/>
      </dsp:nvSpPr>
      <dsp:spPr>
        <a:xfrm>
          <a:off x="0" y="3904445"/>
          <a:ext cx="9692639" cy="1209780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 err="1"/>
            <a:t>Les</a:t>
          </a:r>
          <a:r>
            <a:rPr lang="it-IT" sz="2200" b="1" kern="1200" dirty="0"/>
            <a:t> positions </a:t>
          </a:r>
          <a:r>
            <a:rPr lang="it-IT" sz="2200" b="1" kern="1200" dirty="0" err="1"/>
            <a:t>du</a:t>
          </a:r>
          <a:r>
            <a:rPr lang="it-IT" sz="2200" b="1" kern="1200" dirty="0"/>
            <a:t> </a:t>
          </a:r>
          <a:r>
            <a:rPr lang="it-IT" sz="2200" b="1" kern="1200" dirty="0" err="1"/>
            <a:t>Parlement</a:t>
          </a:r>
          <a:r>
            <a:rPr lang="it-IT" sz="2200" b="1" kern="1200" dirty="0"/>
            <a:t>: un </a:t>
          </a:r>
          <a:r>
            <a:rPr lang="it-IT" sz="2200" b="1" kern="1200" dirty="0" err="1"/>
            <a:t>clivage</a:t>
          </a:r>
          <a:r>
            <a:rPr lang="it-IT" sz="2200" b="1" kern="1200" dirty="0"/>
            <a:t> </a:t>
          </a:r>
          <a:r>
            <a:rPr lang="it-IT" sz="2200" b="1" kern="1200" dirty="0" err="1"/>
            <a:t>entre</a:t>
          </a:r>
          <a:r>
            <a:rPr lang="it-IT" sz="2200" b="1" kern="1200" dirty="0"/>
            <a:t> une </a:t>
          </a:r>
          <a:r>
            <a:rPr lang="it-IT" sz="2200" b="1" kern="1200" dirty="0" err="1"/>
            <a:t>majorité</a:t>
          </a:r>
          <a:r>
            <a:rPr lang="it-IT" sz="2200" b="1" kern="1200" dirty="0"/>
            <a:t> </a:t>
          </a:r>
          <a:r>
            <a:rPr lang="it-IT" sz="2200" b="1" kern="1200" dirty="0" err="1"/>
            <a:t>unie</a:t>
          </a:r>
          <a:r>
            <a:rPr lang="it-IT" sz="2200" b="1" kern="1200" dirty="0"/>
            <a:t> et </a:t>
          </a:r>
          <a:r>
            <a:rPr lang="it-IT" sz="2200" b="1" kern="1200" dirty="0" err="1"/>
            <a:t>des</a:t>
          </a:r>
          <a:r>
            <a:rPr lang="it-IT" sz="2200" b="1" kern="1200" dirty="0"/>
            <a:t> </a:t>
          </a:r>
          <a:r>
            <a:rPr lang="it-IT" sz="2200" b="1" kern="1200" dirty="0" err="1"/>
            <a:t>oppositions</a:t>
          </a:r>
          <a:r>
            <a:rPr lang="it-IT" sz="2200" b="1" kern="1200" dirty="0"/>
            <a:t> </a:t>
          </a:r>
          <a:r>
            <a:rPr lang="it-IT" sz="2200" b="1" kern="1200" dirty="0" err="1"/>
            <a:t>divisées</a:t>
          </a:r>
          <a:r>
            <a:rPr lang="it-IT" sz="2200" b="1" kern="1200" dirty="0"/>
            <a:t> </a:t>
          </a:r>
          <a:r>
            <a:rPr lang="it-IT" sz="2200" b="1" kern="1200" dirty="0" err="1"/>
            <a:t>entre</a:t>
          </a:r>
          <a:r>
            <a:rPr lang="it-IT" sz="2200" b="1" kern="1200" dirty="0"/>
            <a:t> </a:t>
          </a:r>
          <a:r>
            <a:rPr lang="it-IT" sz="2200" b="1" kern="1200" dirty="0" err="1"/>
            <a:t>elles</a:t>
          </a:r>
          <a:r>
            <a:rPr lang="it-IT" sz="2200" b="1" kern="1200" dirty="0"/>
            <a:t> et sans contre-</a:t>
          </a:r>
          <a:r>
            <a:rPr lang="it-IT" sz="2200" b="1" kern="1200" dirty="0" err="1"/>
            <a:t>proposition</a:t>
          </a:r>
          <a:r>
            <a:rPr lang="it-IT" sz="2200" b="1" kern="1200" dirty="0"/>
            <a:t> </a:t>
          </a:r>
          <a:r>
            <a:rPr lang="it-IT" sz="2200" b="1" kern="1200" dirty="0" err="1"/>
            <a:t>propre</a:t>
          </a:r>
          <a:endParaRPr lang="en-US" sz="2200" b="1" kern="1200" dirty="0"/>
        </a:p>
      </dsp:txBody>
      <dsp:txXfrm>
        <a:off x="59057" y="3963502"/>
        <a:ext cx="9574525" cy="1091666"/>
      </dsp:txXfrm>
    </dsp:sp>
    <dsp:sp modelId="{723A371F-C314-924A-AC8F-654DE957759C}">
      <dsp:nvSpPr>
        <dsp:cNvPr id="0" name=""/>
        <dsp:cNvSpPr/>
      </dsp:nvSpPr>
      <dsp:spPr>
        <a:xfrm>
          <a:off x="0" y="5177585"/>
          <a:ext cx="9692639" cy="120978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200" b="1" kern="1200" dirty="0"/>
            <a:t>Le </a:t>
          </a:r>
          <a:r>
            <a:rPr lang="it-IT" sz="2200" b="1" kern="1200" dirty="0" err="1"/>
            <a:t>débat</a:t>
          </a:r>
          <a:r>
            <a:rPr lang="it-IT" sz="2200" b="1" kern="1200" dirty="0"/>
            <a:t> </a:t>
          </a:r>
          <a:r>
            <a:rPr lang="it-IT" sz="2200" b="1" kern="1200" dirty="0" err="1"/>
            <a:t>scientifique</a:t>
          </a:r>
          <a:r>
            <a:rPr lang="it-IT" sz="2200" b="1" kern="1200" dirty="0"/>
            <a:t>: </a:t>
          </a:r>
          <a:r>
            <a:rPr lang="it-IT" sz="2200" b="1" kern="1200" dirty="0" err="1"/>
            <a:t>très</a:t>
          </a:r>
          <a:r>
            <a:rPr lang="it-IT" sz="2200" b="1" kern="1200" dirty="0"/>
            <a:t> </a:t>
          </a:r>
          <a:r>
            <a:rPr lang="it-IT" sz="2200" b="1" kern="1200" dirty="0" err="1"/>
            <a:t>polarisé</a:t>
          </a:r>
          <a:r>
            <a:rPr lang="it-IT" sz="2200" b="1" kern="1200" dirty="0"/>
            <a:t> mais </a:t>
          </a:r>
          <a:r>
            <a:rPr lang="it-IT" sz="2200" b="1" kern="1200" dirty="0" err="1"/>
            <a:t>aussi</a:t>
          </a:r>
          <a:r>
            <a:rPr lang="it-IT" sz="2200" b="1" kern="1200" dirty="0"/>
            <a:t> </a:t>
          </a:r>
          <a:r>
            <a:rPr lang="it-IT" sz="2200" b="1" kern="1200" dirty="0" err="1"/>
            <a:t>avec</a:t>
          </a:r>
          <a:r>
            <a:rPr lang="it-IT" sz="2200" b="1" kern="1200" dirty="0"/>
            <a:t> </a:t>
          </a:r>
          <a:r>
            <a:rPr lang="it-IT" sz="2200" b="1" kern="1200" dirty="0" err="1"/>
            <a:t>des</a:t>
          </a:r>
          <a:r>
            <a:rPr lang="it-IT" sz="2200" b="1" kern="1200" dirty="0"/>
            <a:t> </a:t>
          </a:r>
          <a:r>
            <a:rPr lang="it-IT" sz="2200" b="1" kern="1200" dirty="0" err="1"/>
            <a:t>propositions</a:t>
          </a:r>
          <a:r>
            <a:rPr lang="it-IT" sz="2200" b="1" kern="1200" dirty="0"/>
            <a:t> </a:t>
          </a:r>
          <a:r>
            <a:rPr lang="it-IT" sz="2200" b="1" kern="1200" dirty="0" err="1"/>
            <a:t>médiatrices</a:t>
          </a:r>
          <a:r>
            <a:rPr lang="it-IT" sz="2200" b="1" kern="1200" dirty="0"/>
            <a:t> </a:t>
          </a:r>
          <a:r>
            <a:rPr lang="it-IT" sz="2200" b="1" kern="1200" dirty="0" err="1"/>
            <a:t>dans</a:t>
          </a:r>
          <a:r>
            <a:rPr lang="it-IT" sz="2200" b="1" kern="1200" dirty="0"/>
            <a:t> le </a:t>
          </a:r>
          <a:r>
            <a:rPr lang="it-IT" sz="2200" b="1" kern="1200" dirty="0" err="1"/>
            <a:t>sens</a:t>
          </a:r>
          <a:r>
            <a:rPr lang="it-IT" sz="2200" b="1" kern="1200" dirty="0"/>
            <a:t> d'une </a:t>
          </a:r>
          <a:r>
            <a:rPr lang="it-IT" sz="2200" b="1" kern="1200" dirty="0" err="1"/>
            <a:t>Chancellerie</a:t>
          </a:r>
          <a:r>
            <a:rPr lang="it-IT" sz="2200" b="1" kern="1200" dirty="0"/>
            <a:t> à </a:t>
          </a:r>
          <a:r>
            <a:rPr lang="it-IT" sz="2200" b="1" kern="1200" dirty="0" err="1"/>
            <a:t>l'allemande</a:t>
          </a:r>
          <a:r>
            <a:rPr lang="it-IT" sz="2200" b="1" kern="1200" dirty="0"/>
            <a:t>.</a:t>
          </a:r>
          <a:endParaRPr lang="en-US" sz="2200" b="1" kern="1200" dirty="0"/>
        </a:p>
      </dsp:txBody>
      <dsp:txXfrm>
        <a:off x="59057" y="5236642"/>
        <a:ext cx="9574525" cy="10916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8CADA-22A9-5B42-BD57-1CF65F5B82D8}">
      <dsp:nvSpPr>
        <dsp:cNvPr id="0" name=""/>
        <dsp:cNvSpPr/>
      </dsp:nvSpPr>
      <dsp:spPr>
        <a:xfrm>
          <a:off x="526" y="86725"/>
          <a:ext cx="2022483" cy="54688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Le </a:t>
          </a:r>
          <a:r>
            <a:rPr lang="it-IT" sz="1800" b="1" kern="1200" dirty="0" err="1"/>
            <a:t>PdCM</a:t>
          </a:r>
          <a:r>
            <a:rPr lang="it-IT" sz="1800" b="1" kern="1200" dirty="0"/>
            <a:t> est </a:t>
          </a:r>
          <a:r>
            <a:rPr lang="it-IT" sz="1800" b="1" kern="1200" dirty="0" err="1"/>
            <a:t>élu</a:t>
          </a:r>
          <a:r>
            <a:rPr lang="it-IT" sz="1800" b="1" kern="1200" dirty="0"/>
            <a:t> en </a:t>
          </a:r>
          <a:r>
            <a:rPr lang="it-IT" sz="1800" b="1" kern="1200" dirty="0" err="1"/>
            <a:t>même</a:t>
          </a:r>
          <a:r>
            <a:rPr lang="it-IT" sz="1800" b="1" kern="1200" dirty="0"/>
            <a:t> </a:t>
          </a:r>
          <a:r>
            <a:rPr lang="it-IT" sz="1800" b="1" kern="1200" dirty="0" err="1"/>
            <a:t>temps</a:t>
          </a:r>
          <a:r>
            <a:rPr lang="it-IT" sz="1800" b="1" kern="1200" dirty="0"/>
            <a:t> </a:t>
          </a:r>
          <a:r>
            <a:rPr lang="it-IT" sz="1800" b="1" kern="1200" dirty="0" err="1"/>
            <a:t>que</a:t>
          </a:r>
          <a:r>
            <a:rPr lang="it-IT" sz="1800" b="1" kern="1200" dirty="0"/>
            <a:t> le </a:t>
          </a:r>
          <a:r>
            <a:rPr lang="it-IT" sz="1800" b="1" kern="1200" dirty="0" err="1"/>
            <a:t>Parlement</a:t>
          </a:r>
          <a:r>
            <a:rPr lang="it-IT" sz="1800" b="1" kern="1200" dirty="0"/>
            <a:t>, de sorte </a:t>
          </a:r>
          <a:r>
            <a:rPr lang="it-IT" sz="1800" b="1" kern="1200" dirty="0" err="1"/>
            <a:t>que</a:t>
          </a:r>
          <a:r>
            <a:rPr lang="it-IT" sz="1800" b="1" kern="1200" dirty="0"/>
            <a:t>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candidats</a:t>
          </a:r>
          <a:r>
            <a:rPr lang="it-IT" sz="1800" b="1" kern="1200" dirty="0"/>
            <a:t> et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listes</a:t>
          </a:r>
          <a:r>
            <a:rPr lang="it-IT" sz="1800" b="1" kern="1200" dirty="0"/>
            <a:t> </a:t>
          </a:r>
          <a:r>
            <a:rPr lang="it-IT" sz="1800" b="1" kern="1200" dirty="0" err="1"/>
            <a:t>liées</a:t>
          </a:r>
          <a:r>
            <a:rPr lang="it-IT" sz="1800" b="1" kern="1200" dirty="0"/>
            <a:t> </a:t>
          </a:r>
          <a:r>
            <a:rPr lang="it-IT" sz="1800" b="1" kern="1200" dirty="0" err="1"/>
            <a:t>au</a:t>
          </a:r>
          <a:r>
            <a:rPr lang="it-IT" sz="1800" b="1" kern="1200" dirty="0"/>
            <a:t> </a:t>
          </a:r>
          <a:r>
            <a:rPr lang="it-IT" sz="1800" b="1" kern="1200" dirty="0" err="1"/>
            <a:t>PdCM</a:t>
          </a:r>
          <a:r>
            <a:rPr lang="it-IT" sz="1800" b="1" kern="1200" dirty="0"/>
            <a:t> </a:t>
          </a:r>
          <a:r>
            <a:rPr lang="it-IT" sz="1800" b="1" kern="1200" dirty="0" err="1"/>
            <a:t>élu</a:t>
          </a:r>
          <a:r>
            <a:rPr lang="it-IT" sz="1800" b="1" kern="1200" dirty="0"/>
            <a:t> </a:t>
          </a:r>
          <a:r>
            <a:rPr lang="it-IT" sz="1800" b="1" kern="1200" dirty="0" err="1"/>
            <a:t>disposent</a:t>
          </a:r>
          <a:r>
            <a:rPr lang="it-IT" sz="1800" b="1" kern="1200" dirty="0"/>
            <a:t> d'une </a:t>
          </a:r>
          <a:r>
            <a:rPr lang="it-IT" sz="1800" b="1" kern="1200" dirty="0" err="1"/>
            <a:t>majorité</a:t>
          </a:r>
          <a:r>
            <a:rPr lang="it-IT" sz="1800" b="1" kern="1200" dirty="0"/>
            <a:t> </a:t>
          </a:r>
          <a:r>
            <a:rPr lang="it-IT" sz="1800" b="1" kern="1200" dirty="0" err="1"/>
            <a:t>dans</a:t>
          </a:r>
          <a:r>
            <a:rPr lang="it-IT" sz="1800" b="1" kern="1200" dirty="0"/>
            <a:t> </a:t>
          </a:r>
          <a:r>
            <a:rPr lang="it-IT" sz="1800" b="1" kern="1200" dirty="0" err="1"/>
            <a:t>les</a:t>
          </a:r>
          <a:r>
            <a:rPr lang="it-IT" sz="1800" b="1" kern="1200" dirty="0"/>
            <a:t> </a:t>
          </a:r>
          <a:r>
            <a:rPr lang="it-IT" sz="1800" b="1" kern="1200" dirty="0" err="1"/>
            <a:t>deux</a:t>
          </a:r>
          <a:r>
            <a:rPr lang="it-IT" sz="1800" b="1" kern="1200" dirty="0"/>
            <a:t> </a:t>
          </a:r>
          <a:r>
            <a:rPr lang="it-IT" sz="1800" b="1" kern="1200" dirty="0" err="1"/>
            <a:t>Chambres</a:t>
          </a:r>
          <a:r>
            <a:rPr lang="it-IT" sz="1800" b="1" kern="1200" dirty="0"/>
            <a:t> </a:t>
          </a:r>
          <a:r>
            <a:rPr lang="it-IT" sz="1800" b="1" kern="1200" dirty="0" err="1"/>
            <a:t>du</a:t>
          </a:r>
          <a:r>
            <a:rPr lang="it-IT" sz="1800" b="1" kern="1200" dirty="0"/>
            <a:t> </a:t>
          </a:r>
          <a:r>
            <a:rPr lang="it-IT" sz="1800" b="1" kern="1200" dirty="0" err="1"/>
            <a:t>Parlement</a:t>
          </a:r>
          <a:endParaRPr lang="it-IT" sz="1800" b="1" kern="1200" dirty="0"/>
        </a:p>
      </dsp:txBody>
      <dsp:txXfrm>
        <a:off x="526" y="86725"/>
        <a:ext cx="2022483" cy="5468873"/>
      </dsp:txXfrm>
    </dsp:sp>
    <dsp:sp modelId="{DC558A0F-E9AE-3C45-81FA-4AF1A1196101}">
      <dsp:nvSpPr>
        <dsp:cNvPr id="0" name=""/>
        <dsp:cNvSpPr/>
      </dsp:nvSpPr>
      <dsp:spPr>
        <a:xfrm>
          <a:off x="2051368" y="2699662"/>
          <a:ext cx="30337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1241735"/>
            <a:satOff val="4976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4E7DF7-BB0F-6049-89FD-85ED39C17FF2}">
      <dsp:nvSpPr>
        <dsp:cNvPr id="0" name=""/>
        <dsp:cNvSpPr/>
      </dsp:nvSpPr>
      <dsp:spPr>
        <a:xfrm>
          <a:off x="2383098" y="86725"/>
          <a:ext cx="2022483" cy="5468873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Le </a:t>
          </a:r>
          <a:r>
            <a:rPr lang="it-IT" sz="1800" b="1" kern="1200" dirty="0" err="1"/>
            <a:t>PdCM</a:t>
          </a:r>
          <a:r>
            <a:rPr lang="it-IT" sz="1800" b="1" kern="1200" dirty="0"/>
            <a:t> </a:t>
          </a:r>
          <a:r>
            <a:rPr lang="it-IT" sz="1800" b="1" kern="1200" dirty="0" err="1"/>
            <a:t>élu</a:t>
          </a:r>
          <a:r>
            <a:rPr lang="it-IT" sz="1800" b="1" kern="1200" dirty="0"/>
            <a:t> est </a:t>
          </a:r>
          <a:r>
            <a:rPr lang="it-IT" sz="1800" b="1" kern="1200" dirty="0" err="1"/>
            <a:t>chargé</a:t>
          </a:r>
          <a:r>
            <a:rPr lang="it-IT" sz="1800" b="1" kern="1200" dirty="0"/>
            <a:t> par le </a:t>
          </a:r>
          <a:r>
            <a:rPr lang="it-IT" sz="1800" b="1" kern="1200" dirty="0" err="1"/>
            <a:t>PdR</a:t>
          </a:r>
          <a:r>
            <a:rPr lang="it-IT" sz="1800" b="1" kern="1200" dirty="0"/>
            <a:t> de </a:t>
          </a:r>
          <a:r>
            <a:rPr lang="it-IT" sz="1800" b="1" kern="1200" dirty="0" err="1"/>
            <a:t>former</a:t>
          </a:r>
          <a:r>
            <a:rPr lang="it-IT" sz="1800" b="1" kern="1200" dirty="0"/>
            <a:t> le </a:t>
          </a:r>
          <a:r>
            <a:rPr lang="it-IT" sz="1800" b="1" kern="1200" dirty="0" err="1"/>
            <a:t>gouvernement</a:t>
          </a:r>
          <a:r>
            <a:rPr lang="it-IT" sz="1800" b="1" kern="1200" dirty="0"/>
            <a:t> et </a:t>
          </a:r>
          <a:r>
            <a:rPr lang="it-IT" sz="1800" b="1" kern="1200" dirty="0" err="1"/>
            <a:t>doit</a:t>
          </a:r>
          <a:r>
            <a:rPr lang="it-IT" sz="1800" b="1" kern="1200" dirty="0"/>
            <a:t> </a:t>
          </a:r>
          <a:r>
            <a:rPr lang="it-IT" sz="1800" b="1" kern="1200" dirty="0" err="1"/>
            <a:t>obtenir</a:t>
          </a:r>
          <a:r>
            <a:rPr lang="it-IT" sz="1800" b="1" kern="1200" dirty="0"/>
            <a:t> la </a:t>
          </a:r>
          <a:r>
            <a:rPr lang="it-IT" sz="1800" b="1" kern="1200" dirty="0" err="1"/>
            <a:t>confiance</a:t>
          </a:r>
          <a:r>
            <a:rPr lang="it-IT" sz="1800" b="1" kern="1200" dirty="0"/>
            <a:t> </a:t>
          </a:r>
          <a:r>
            <a:rPr lang="it-IT" sz="1800" b="1" kern="1200" dirty="0" err="1"/>
            <a:t>initiale</a:t>
          </a:r>
          <a:r>
            <a:rPr lang="it-IT" sz="1800" b="1" kern="1200" dirty="0"/>
            <a:t> </a:t>
          </a:r>
          <a:r>
            <a:rPr lang="it-IT" sz="1800" b="1" kern="1200" dirty="0" err="1"/>
            <a:t>des</a:t>
          </a:r>
          <a:r>
            <a:rPr lang="it-IT" sz="1800" b="1" kern="1200" dirty="0"/>
            <a:t> </a:t>
          </a:r>
          <a:r>
            <a:rPr lang="it-IT" sz="1800" b="1" kern="1200" dirty="0" err="1"/>
            <a:t>deux</a:t>
          </a:r>
          <a:r>
            <a:rPr lang="it-IT" sz="1800" b="1" kern="1200" dirty="0"/>
            <a:t> </a:t>
          </a:r>
          <a:r>
            <a:rPr lang="it-IT" sz="1800" b="1" kern="1200" dirty="0" err="1"/>
            <a:t>Chambres</a:t>
          </a:r>
          <a:r>
            <a:rPr lang="it-IT" sz="1800" b="1" kern="1200" dirty="0"/>
            <a:t> est </a:t>
          </a:r>
          <a:r>
            <a:rPr lang="it-IT" sz="1800" b="1" kern="1200" dirty="0" err="1"/>
            <a:t>maintenue</a:t>
          </a:r>
          <a:r>
            <a:rPr lang="it-IT" sz="1800" b="1" kern="1200" dirty="0"/>
            <a:t> </a:t>
          </a:r>
        </a:p>
      </dsp:txBody>
      <dsp:txXfrm>
        <a:off x="2383098" y="86725"/>
        <a:ext cx="2022483" cy="5468873"/>
      </dsp:txXfrm>
    </dsp:sp>
    <dsp:sp modelId="{CD130AD1-4E59-524D-8BE9-59D2D0958965}">
      <dsp:nvSpPr>
        <dsp:cNvPr id="0" name=""/>
        <dsp:cNvSpPr/>
      </dsp:nvSpPr>
      <dsp:spPr>
        <a:xfrm>
          <a:off x="4433940" y="2699662"/>
          <a:ext cx="30337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3725204"/>
            <a:satOff val="14929"/>
            <a:lumOff val="3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9AF1A-407F-0F4D-8701-7481D0A20C8B}">
      <dsp:nvSpPr>
        <dsp:cNvPr id="0" name=""/>
        <dsp:cNvSpPr/>
      </dsp:nvSpPr>
      <dsp:spPr>
        <a:xfrm>
          <a:off x="4765670" y="86725"/>
          <a:ext cx="2022483" cy="5468873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Si le </a:t>
          </a:r>
          <a:r>
            <a:rPr lang="it-IT" sz="1800" b="1" kern="1200" dirty="0" err="1"/>
            <a:t>PdCM</a:t>
          </a:r>
          <a:r>
            <a:rPr lang="it-IT" sz="1800" b="1" kern="1200" dirty="0"/>
            <a:t> </a:t>
          </a:r>
          <a:r>
            <a:rPr lang="it-IT" sz="1800" b="1" kern="1200" dirty="0" err="1"/>
            <a:t>élu</a:t>
          </a:r>
          <a:r>
            <a:rPr lang="it-IT" sz="1800" b="1" kern="1200" dirty="0"/>
            <a:t> n'</a:t>
          </a:r>
          <a:r>
            <a:rPr lang="it-IT" sz="1800" b="1" kern="1200" dirty="0" err="1"/>
            <a:t>obtient</a:t>
          </a:r>
          <a:r>
            <a:rPr lang="it-IT" sz="1800" b="1" kern="1200" dirty="0"/>
            <a:t> </a:t>
          </a:r>
          <a:r>
            <a:rPr lang="it-IT" sz="1800" b="1" kern="1200" dirty="0" err="1"/>
            <a:t>pas</a:t>
          </a:r>
          <a:r>
            <a:rPr lang="it-IT" sz="1800" b="1" kern="1200" dirty="0"/>
            <a:t> la </a:t>
          </a:r>
          <a:r>
            <a:rPr lang="it-IT" sz="1800" b="1" kern="1200" dirty="0" err="1"/>
            <a:t>confiance</a:t>
          </a:r>
          <a:r>
            <a:rPr lang="it-IT" sz="1800" b="1" kern="1200" dirty="0"/>
            <a:t> </a:t>
          </a:r>
          <a:r>
            <a:rPr lang="it-IT" sz="1800" b="1" kern="1200" dirty="0" err="1"/>
            <a:t>initiale</a:t>
          </a:r>
          <a:r>
            <a:rPr lang="it-IT" sz="1800" b="1" kern="1200" dirty="0"/>
            <a:t> </a:t>
          </a:r>
          <a:r>
            <a:rPr lang="it-IT" sz="1800" b="1" kern="1200" dirty="0" err="1"/>
            <a:t>deux</a:t>
          </a:r>
          <a:r>
            <a:rPr lang="it-IT" sz="1800" b="1" kern="1200" dirty="0"/>
            <a:t> fois de suite, le </a:t>
          </a:r>
          <a:r>
            <a:rPr lang="it-IT" sz="1800" b="1" kern="1200" dirty="0" err="1"/>
            <a:t>PdR</a:t>
          </a:r>
          <a:r>
            <a:rPr lang="it-IT" sz="1800" b="1" kern="1200" dirty="0"/>
            <a:t> </a:t>
          </a:r>
          <a:r>
            <a:rPr lang="it-IT" sz="1800" b="1" kern="1200" dirty="0" err="1"/>
            <a:t>dissout</a:t>
          </a:r>
          <a:r>
            <a:rPr lang="it-IT" sz="1800" b="1" kern="1200" dirty="0"/>
            <a:t> le </a:t>
          </a:r>
          <a:r>
            <a:rPr lang="it-IT" sz="1800" b="1" kern="1200" dirty="0" err="1"/>
            <a:t>Parlement</a:t>
          </a:r>
          <a:endParaRPr lang="it-IT" sz="1800" b="1" kern="1200" dirty="0"/>
        </a:p>
      </dsp:txBody>
      <dsp:txXfrm>
        <a:off x="4765670" y="86725"/>
        <a:ext cx="2022483" cy="5468873"/>
      </dsp:txXfrm>
    </dsp:sp>
    <dsp:sp modelId="{87DA295C-FD90-AC4C-BF28-A7F2C6B8C385}">
      <dsp:nvSpPr>
        <dsp:cNvPr id="0" name=""/>
        <dsp:cNvSpPr/>
      </dsp:nvSpPr>
      <dsp:spPr>
        <a:xfrm>
          <a:off x="6816512" y="2699662"/>
          <a:ext cx="30337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6208672"/>
            <a:satOff val="24882"/>
            <a:lumOff val="5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058E3-EDD7-B148-8227-31DBC11DD134}">
      <dsp:nvSpPr>
        <dsp:cNvPr id="0" name=""/>
        <dsp:cNvSpPr/>
      </dsp:nvSpPr>
      <dsp:spPr>
        <a:xfrm>
          <a:off x="7148242" y="86725"/>
          <a:ext cx="2022483" cy="5468873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Si, </a:t>
          </a:r>
          <a:r>
            <a:rPr lang="it-IT" sz="1800" b="1" kern="1200" dirty="0" err="1"/>
            <a:t>après</a:t>
          </a:r>
          <a:r>
            <a:rPr lang="it-IT" sz="1800" b="1" kern="1200" dirty="0"/>
            <a:t> la </a:t>
          </a:r>
          <a:r>
            <a:rPr lang="it-IT" sz="1800" b="1" kern="1200" dirty="0" err="1"/>
            <a:t>confiance</a:t>
          </a:r>
          <a:r>
            <a:rPr lang="it-IT" sz="1800" b="1" kern="1200" dirty="0"/>
            <a:t> </a:t>
          </a:r>
          <a:r>
            <a:rPr lang="it-IT" sz="1800" b="1" kern="1200" dirty="0" err="1"/>
            <a:t>initiale</a:t>
          </a:r>
          <a:r>
            <a:rPr lang="it-IT" sz="1800" b="1" kern="1200" dirty="0"/>
            <a:t>, le </a:t>
          </a:r>
          <a:r>
            <a:rPr lang="it-IT" sz="1800" b="1" kern="1200" dirty="0" err="1"/>
            <a:t>PdCM</a:t>
          </a:r>
          <a:r>
            <a:rPr lang="it-IT" sz="1800" b="1" kern="1200" dirty="0"/>
            <a:t> </a:t>
          </a:r>
          <a:r>
            <a:rPr lang="it-IT" sz="1800" b="1" kern="1200" dirty="0" err="1"/>
            <a:t>élu</a:t>
          </a:r>
          <a:r>
            <a:rPr lang="it-IT" sz="1800" b="1" kern="1200" dirty="0"/>
            <a:t> est </a:t>
          </a:r>
          <a:r>
            <a:rPr lang="it-IT" sz="1800" b="1" kern="1200" dirty="0" err="1"/>
            <a:t>affecté</a:t>
          </a:r>
          <a:r>
            <a:rPr lang="it-IT" sz="1800" b="1" kern="1200" dirty="0"/>
            <a:t> par le vote de </a:t>
          </a:r>
          <a:r>
            <a:rPr lang="it-IT" sz="1800" b="1" kern="1200" dirty="0" err="1"/>
            <a:t>défiance</a:t>
          </a:r>
          <a:r>
            <a:rPr lang="it-IT" sz="1800" b="1" kern="1200" dirty="0"/>
            <a:t> d’une </a:t>
          </a:r>
          <a:r>
            <a:rPr lang="it-IT" sz="1800" b="1" kern="1200" dirty="0" err="1"/>
            <a:t>Assemblée</a:t>
          </a:r>
          <a:r>
            <a:rPr lang="it-IT" sz="1800" b="1" kern="1200" dirty="0"/>
            <a:t> </a:t>
          </a:r>
          <a:r>
            <a:rPr lang="it-IT" sz="1800" b="1" kern="1200" dirty="0" err="1"/>
            <a:t>parlementaire</a:t>
          </a:r>
          <a:r>
            <a:rPr lang="it-IT" sz="1800" b="1" kern="1200" dirty="0"/>
            <a:t>, le </a:t>
          </a:r>
          <a:r>
            <a:rPr lang="it-IT" sz="1800" b="1" kern="1200" dirty="0" err="1"/>
            <a:t>PdR</a:t>
          </a:r>
          <a:r>
            <a:rPr lang="it-IT" sz="1800" b="1" kern="1200" dirty="0"/>
            <a:t> </a:t>
          </a:r>
          <a:r>
            <a:rPr lang="it-IT" sz="1800" b="1" kern="1200" dirty="0" err="1"/>
            <a:t>dissout</a:t>
          </a:r>
          <a:r>
            <a:rPr lang="it-IT" sz="1800" b="1" kern="1200" dirty="0"/>
            <a:t> le </a:t>
          </a:r>
          <a:r>
            <a:rPr lang="it-IT" sz="1800" b="1" kern="1200" dirty="0" err="1"/>
            <a:t>Parlement</a:t>
          </a:r>
          <a:r>
            <a:rPr lang="it-IT" sz="1800" b="1" kern="1200" dirty="0"/>
            <a:t> </a:t>
          </a:r>
        </a:p>
      </dsp:txBody>
      <dsp:txXfrm>
        <a:off x="7148242" y="86725"/>
        <a:ext cx="2022483" cy="5468873"/>
      </dsp:txXfrm>
    </dsp:sp>
    <dsp:sp modelId="{4B0D270E-775E-C342-8DA4-D95F555BE2FE}">
      <dsp:nvSpPr>
        <dsp:cNvPr id="0" name=""/>
        <dsp:cNvSpPr/>
      </dsp:nvSpPr>
      <dsp:spPr>
        <a:xfrm>
          <a:off x="9199084" y="2699662"/>
          <a:ext cx="303372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8692142"/>
            <a:satOff val="34835"/>
            <a:lumOff val="7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2B923F-1BD5-584A-A2DF-758027755EA6}">
      <dsp:nvSpPr>
        <dsp:cNvPr id="0" name=""/>
        <dsp:cNvSpPr/>
      </dsp:nvSpPr>
      <dsp:spPr>
        <a:xfrm>
          <a:off x="9530814" y="86725"/>
          <a:ext cx="2022483" cy="5468873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/>
            <a:t>Si le </a:t>
          </a:r>
          <a:r>
            <a:rPr lang="it-IT" sz="1500" b="1" kern="1200" dirty="0" err="1"/>
            <a:t>PdCM</a:t>
          </a:r>
          <a:r>
            <a:rPr lang="it-IT" sz="1500" b="1" kern="1200" dirty="0"/>
            <a:t> </a:t>
          </a:r>
          <a:r>
            <a:rPr lang="it-IT" sz="1500" b="1" kern="1200" dirty="0" err="1"/>
            <a:t>élu</a:t>
          </a:r>
          <a:r>
            <a:rPr lang="it-IT" sz="1500" b="1" kern="1200" dirty="0"/>
            <a:t> </a:t>
          </a:r>
          <a:r>
            <a:rPr lang="it-IT" sz="1500" b="1" kern="1200" dirty="0" err="1"/>
            <a:t>démissionne</a:t>
          </a:r>
          <a:r>
            <a:rPr lang="it-IT" sz="1500" b="1" kern="1200" dirty="0"/>
            <a:t> sans vote de </a:t>
          </a:r>
          <a:r>
            <a:rPr lang="it-IT" sz="1500" b="1" kern="1200" dirty="0" err="1"/>
            <a:t>défiance</a:t>
          </a:r>
          <a:r>
            <a:rPr lang="it-IT" sz="1500" b="1" kern="1200" dirty="0"/>
            <a:t>, il </a:t>
          </a:r>
          <a:r>
            <a:rPr lang="it-IT" sz="1500" b="1" kern="1200" dirty="0" err="1"/>
            <a:t>peut</a:t>
          </a:r>
          <a:r>
            <a:rPr lang="it-IT" sz="1500" b="1" kern="1200" dirty="0"/>
            <a:t> </a:t>
          </a:r>
          <a:r>
            <a:rPr lang="it-IT" sz="1500" b="1" kern="1200" dirty="0" err="1"/>
            <a:t>demander</a:t>
          </a:r>
          <a:r>
            <a:rPr lang="it-IT" sz="1500" b="1" kern="1200" dirty="0"/>
            <a:t> à la </a:t>
          </a:r>
          <a:r>
            <a:rPr lang="it-IT" sz="1500" b="1" kern="1200" dirty="0" err="1"/>
            <a:t>PdR</a:t>
          </a:r>
          <a:r>
            <a:rPr lang="it-IT" sz="1500" b="1" kern="1200" dirty="0"/>
            <a:t> de </a:t>
          </a:r>
          <a:r>
            <a:rPr lang="it-IT" sz="1500" b="1" kern="1200" dirty="0" err="1"/>
            <a:t>dissoudre</a:t>
          </a:r>
          <a:r>
            <a:rPr lang="it-IT" sz="1500" b="1" kern="1200" dirty="0"/>
            <a:t> le </a:t>
          </a:r>
          <a:r>
            <a:rPr lang="it-IT" sz="1500" b="1" kern="1200" dirty="0" err="1"/>
            <a:t>Parlement</a:t>
          </a:r>
          <a:r>
            <a:rPr lang="it-IT" sz="1500" b="1" kern="1200" dirty="0"/>
            <a:t> et la </a:t>
          </a:r>
          <a:r>
            <a:rPr lang="it-IT" sz="1500" b="1" kern="1200" dirty="0" err="1"/>
            <a:t>PdR</a:t>
          </a:r>
          <a:r>
            <a:rPr lang="it-IT" sz="1500" b="1" kern="1200" dirty="0"/>
            <a:t> </a:t>
          </a:r>
          <a:r>
            <a:rPr lang="it-IT" sz="1500" b="1" kern="1200" dirty="0" err="1"/>
            <a:t>doit</a:t>
          </a:r>
          <a:r>
            <a:rPr lang="it-IT" sz="1500" b="1" kern="1200" dirty="0"/>
            <a:t> </a:t>
          </a:r>
          <a:r>
            <a:rPr lang="it-IT" sz="1500" b="1" kern="1200" dirty="0" err="1"/>
            <a:t>dissoudre</a:t>
          </a:r>
          <a:r>
            <a:rPr lang="it-IT" sz="1500" b="1" kern="1200" dirty="0"/>
            <a:t>; si le </a:t>
          </a:r>
          <a:r>
            <a:rPr lang="it-IT" sz="1500" b="1" kern="1200" dirty="0" err="1"/>
            <a:t>PdCM</a:t>
          </a:r>
          <a:r>
            <a:rPr lang="it-IT" sz="1500" b="1" kern="1200" dirty="0"/>
            <a:t> </a:t>
          </a:r>
          <a:r>
            <a:rPr lang="it-IT" sz="1500" b="1" kern="1200" dirty="0" err="1"/>
            <a:t>élu</a:t>
          </a:r>
          <a:r>
            <a:rPr lang="it-IT" sz="1500" b="1" kern="1200" dirty="0"/>
            <a:t> ne </a:t>
          </a:r>
          <a:r>
            <a:rPr lang="it-IT" sz="1500" b="1" kern="1200" dirty="0" err="1"/>
            <a:t>demande</a:t>
          </a:r>
          <a:r>
            <a:rPr lang="it-IT" sz="1500" b="1" kern="1200" dirty="0"/>
            <a:t> </a:t>
          </a:r>
          <a:r>
            <a:rPr lang="it-IT" sz="1500" b="1" kern="1200" dirty="0" err="1"/>
            <a:t>pas</a:t>
          </a:r>
          <a:r>
            <a:rPr lang="it-IT" sz="1500" b="1" kern="1200" dirty="0"/>
            <a:t> à la </a:t>
          </a:r>
          <a:r>
            <a:rPr lang="it-IT" sz="1500" b="1" kern="1200" dirty="0" err="1"/>
            <a:t>PdR</a:t>
          </a:r>
          <a:r>
            <a:rPr lang="it-IT" sz="1500" b="1" kern="1200" dirty="0"/>
            <a:t> de </a:t>
          </a:r>
          <a:r>
            <a:rPr lang="it-IT" sz="1500" b="1" kern="1200" dirty="0" err="1"/>
            <a:t>dissoudre</a:t>
          </a:r>
          <a:r>
            <a:rPr lang="it-IT" sz="1500" b="1" kern="1200" dirty="0"/>
            <a:t> le </a:t>
          </a:r>
          <a:r>
            <a:rPr lang="it-IT" sz="1500" b="1" kern="1200" dirty="0" err="1"/>
            <a:t>Parlement</a:t>
          </a:r>
          <a:r>
            <a:rPr lang="it-IT" sz="1500" b="1" kern="1200" dirty="0"/>
            <a:t>, le </a:t>
          </a:r>
          <a:r>
            <a:rPr lang="it-IT" sz="1500" b="1" kern="1200" dirty="0" err="1"/>
            <a:t>PdR</a:t>
          </a:r>
          <a:r>
            <a:rPr lang="it-IT" sz="1500" b="1" kern="1200" dirty="0"/>
            <a:t> </a:t>
          </a:r>
          <a:r>
            <a:rPr lang="it-IT" sz="1500" b="1" kern="1200" dirty="0" err="1"/>
            <a:t>confie</a:t>
          </a:r>
          <a:r>
            <a:rPr lang="it-IT" sz="1500" b="1" kern="1200" dirty="0"/>
            <a:t> la </a:t>
          </a:r>
          <a:r>
            <a:rPr lang="it-IT" sz="1500" b="1" kern="1200" dirty="0" err="1"/>
            <a:t>tâche</a:t>
          </a:r>
          <a:r>
            <a:rPr lang="it-IT" sz="1500" b="1" kern="1200" dirty="0"/>
            <a:t> de </a:t>
          </a:r>
          <a:r>
            <a:rPr lang="it-IT" sz="1500" b="1" kern="1200" dirty="0" err="1"/>
            <a:t>former</a:t>
          </a:r>
          <a:r>
            <a:rPr lang="it-IT" sz="1500" b="1" kern="1200" dirty="0"/>
            <a:t> le </a:t>
          </a:r>
          <a:r>
            <a:rPr lang="it-IT" sz="1500" b="1" kern="1200" dirty="0" err="1"/>
            <a:t>gouvernement</a:t>
          </a:r>
          <a:r>
            <a:rPr lang="it-IT" sz="1500" b="1" kern="1200" dirty="0"/>
            <a:t> à un </a:t>
          </a:r>
          <a:r>
            <a:rPr lang="it-IT" sz="1500" b="1" kern="1200" dirty="0" err="1"/>
            <a:t>député</a:t>
          </a:r>
          <a:r>
            <a:rPr lang="it-IT" sz="1500" b="1" kern="1200" dirty="0"/>
            <a:t> </a:t>
          </a:r>
          <a:r>
            <a:rPr lang="it-IT" sz="1500" b="1" kern="1200" dirty="0" err="1"/>
            <a:t>élu</a:t>
          </a:r>
          <a:r>
            <a:rPr lang="it-IT" sz="1500" b="1" kern="1200" dirty="0"/>
            <a:t> en lien </a:t>
          </a:r>
          <a:r>
            <a:rPr lang="it-IT" sz="1500" b="1" kern="1200" dirty="0" err="1"/>
            <a:t>avec</a:t>
          </a:r>
          <a:r>
            <a:rPr lang="it-IT" sz="1500" b="1" kern="1200" dirty="0"/>
            <a:t> le </a:t>
          </a:r>
          <a:r>
            <a:rPr lang="it-IT" sz="1500" b="1" kern="1200" dirty="0" err="1"/>
            <a:t>PdCM</a:t>
          </a:r>
          <a:r>
            <a:rPr lang="it-IT" sz="1500" b="1" kern="1200" dirty="0"/>
            <a:t> </a:t>
          </a:r>
          <a:r>
            <a:rPr lang="it-IT" sz="1500" b="1" kern="1200" dirty="0" err="1"/>
            <a:t>démissionnaire</a:t>
          </a:r>
          <a:r>
            <a:rPr lang="it-IT" sz="1500" b="1" kern="1200" dirty="0"/>
            <a:t>; si ce nouveau </a:t>
          </a:r>
          <a:r>
            <a:rPr lang="it-IT" sz="1500" b="1" kern="1200" dirty="0" err="1"/>
            <a:t>PdCM</a:t>
          </a:r>
          <a:r>
            <a:rPr lang="it-IT" sz="1500" b="1" kern="1200" dirty="0"/>
            <a:t> </a:t>
          </a:r>
          <a:r>
            <a:rPr lang="it-IT" sz="1500" b="1" kern="1200" dirty="0" err="1"/>
            <a:t>démissionne</a:t>
          </a:r>
          <a:r>
            <a:rPr lang="it-IT" sz="1500" b="1" kern="1200" dirty="0"/>
            <a:t> pour </a:t>
          </a:r>
          <a:r>
            <a:rPr lang="it-IT" sz="1500" b="1" kern="1200" dirty="0" err="1"/>
            <a:t>quelque</a:t>
          </a:r>
          <a:r>
            <a:rPr lang="it-IT" sz="1500" b="1" kern="1200" dirty="0"/>
            <a:t> </a:t>
          </a:r>
          <a:r>
            <a:rPr lang="it-IT" sz="1500" b="1" kern="1200" dirty="0" err="1"/>
            <a:t>raison</a:t>
          </a:r>
          <a:r>
            <a:rPr lang="it-IT" sz="1500" b="1" kern="1200" dirty="0"/>
            <a:t> </a:t>
          </a:r>
          <a:r>
            <a:rPr lang="it-IT" sz="1500" b="1" kern="1200" dirty="0" err="1"/>
            <a:t>que</a:t>
          </a:r>
          <a:r>
            <a:rPr lang="it-IT" sz="1500" b="1" kern="1200" dirty="0"/>
            <a:t> ce </a:t>
          </a:r>
          <a:r>
            <a:rPr lang="it-IT" sz="1500" b="1" kern="1200" dirty="0" err="1"/>
            <a:t>soit</a:t>
          </a:r>
          <a:r>
            <a:rPr lang="it-IT" sz="1500" b="1" kern="1200" dirty="0"/>
            <a:t>, le </a:t>
          </a:r>
          <a:r>
            <a:rPr lang="it-IT" sz="1500" b="1" kern="1200" dirty="0" err="1"/>
            <a:t>PdR</a:t>
          </a:r>
          <a:r>
            <a:rPr lang="it-IT" sz="1500" b="1" kern="1200" dirty="0"/>
            <a:t> </a:t>
          </a:r>
          <a:r>
            <a:rPr lang="it-IT" sz="1500" b="1" kern="1200" dirty="0" err="1"/>
            <a:t>doit</a:t>
          </a:r>
          <a:r>
            <a:rPr lang="it-IT" sz="1500" b="1" kern="1200" dirty="0"/>
            <a:t> </a:t>
          </a:r>
          <a:r>
            <a:rPr lang="it-IT" sz="1500" b="1" kern="1200" dirty="0" err="1"/>
            <a:t>dissoudre</a:t>
          </a:r>
          <a:r>
            <a:rPr lang="it-IT" sz="1500" b="1" kern="1200" dirty="0"/>
            <a:t> le </a:t>
          </a:r>
          <a:r>
            <a:rPr lang="it-IT" sz="1500" b="1" kern="1200" dirty="0" err="1"/>
            <a:t>Parlement</a:t>
          </a:r>
          <a:endParaRPr lang="it-IT" sz="1500" b="1" kern="1200" dirty="0"/>
        </a:p>
      </dsp:txBody>
      <dsp:txXfrm>
        <a:off x="9530814" y="86725"/>
        <a:ext cx="2022483" cy="54688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3F6AD-607B-E44F-AB44-333574A446C4}">
      <dsp:nvSpPr>
        <dsp:cNvPr id="0" name=""/>
        <dsp:cNvSpPr/>
      </dsp:nvSpPr>
      <dsp:spPr>
        <a:xfrm>
          <a:off x="0" y="139299"/>
          <a:ext cx="10515600" cy="106287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/>
            <a:t>Le </a:t>
          </a:r>
          <a:r>
            <a:rPr lang="it-IT" sz="1900" b="1" kern="1200" dirty="0" err="1"/>
            <a:t>PdR</a:t>
          </a:r>
          <a:r>
            <a:rPr lang="it-IT" sz="1900" b="1" kern="1200" dirty="0"/>
            <a:t> </a:t>
          </a:r>
          <a:r>
            <a:rPr lang="it-IT" sz="1900" b="1" kern="1200" dirty="0" err="1"/>
            <a:t>perdra</a:t>
          </a:r>
          <a:r>
            <a:rPr lang="it-IT" sz="1900" b="1" kern="1200" dirty="0"/>
            <a:t> </a:t>
          </a:r>
          <a:r>
            <a:rPr lang="it-IT" sz="1900" b="1" kern="1200" dirty="0" err="1"/>
            <a:t>ses</a:t>
          </a:r>
          <a:r>
            <a:rPr lang="it-IT" sz="1900" b="1" kern="1200" dirty="0"/>
            <a:t> </a:t>
          </a:r>
          <a:r>
            <a:rPr lang="it-IT" sz="1900" b="1" kern="1200" dirty="0" err="1"/>
            <a:t>pouvoirs</a:t>
          </a:r>
          <a:r>
            <a:rPr lang="it-IT" sz="1900" b="1" kern="1200" dirty="0"/>
            <a:t> </a:t>
          </a:r>
          <a:r>
            <a:rPr lang="it-IT" sz="1900" b="1" kern="1200" dirty="0" err="1"/>
            <a:t>discrétionnaires</a:t>
          </a:r>
          <a:r>
            <a:rPr lang="it-IT" sz="1900" b="1" kern="1200" dirty="0"/>
            <a:t> </a:t>
          </a:r>
          <a:r>
            <a:rPr lang="it-IT" sz="1900" b="1" kern="1200" dirty="0" err="1"/>
            <a:t>actuels</a:t>
          </a:r>
          <a:r>
            <a:rPr lang="it-IT" sz="1900" b="1" kern="1200" dirty="0"/>
            <a:t> </a:t>
          </a:r>
          <a:r>
            <a:rPr lang="it-IT" sz="1900" b="1" kern="1200" dirty="0" err="1"/>
            <a:t>dans</a:t>
          </a:r>
          <a:r>
            <a:rPr lang="it-IT" sz="1900" b="1" kern="1200" dirty="0"/>
            <a:t> l'</a:t>
          </a:r>
          <a:r>
            <a:rPr lang="it-IT" sz="1900" b="1" kern="1200" dirty="0" err="1"/>
            <a:t>exercice</a:t>
          </a:r>
          <a:r>
            <a:rPr lang="it-IT" sz="1900" b="1" kern="1200" dirty="0"/>
            <a:t> de </a:t>
          </a:r>
          <a:r>
            <a:rPr lang="it-IT" sz="1900" b="1" kern="1200" dirty="0" err="1"/>
            <a:t>deux</a:t>
          </a:r>
          <a:r>
            <a:rPr lang="it-IT" sz="1900" b="1" kern="1200" dirty="0"/>
            <a:t> </a:t>
          </a:r>
          <a:r>
            <a:rPr lang="it-IT" sz="1900" b="1" kern="1200" dirty="0" err="1"/>
            <a:t>compétences</a:t>
          </a:r>
          <a:r>
            <a:rPr lang="it-IT" sz="1900" b="1" kern="1200" dirty="0"/>
            <a:t> </a:t>
          </a:r>
          <a:r>
            <a:rPr lang="it-IT" sz="1900" b="1" kern="1200" dirty="0" err="1"/>
            <a:t>essentielles</a:t>
          </a:r>
          <a:r>
            <a:rPr lang="it-IT" sz="1900" b="1" kern="1200" dirty="0"/>
            <a:t>: la nomination de le </a:t>
          </a:r>
          <a:r>
            <a:rPr lang="it-IT" sz="1900" b="1" kern="1200" dirty="0" err="1"/>
            <a:t>PdCM</a:t>
          </a:r>
          <a:r>
            <a:rPr lang="it-IT" sz="1900" b="1" kern="1200" dirty="0"/>
            <a:t> et la </a:t>
          </a:r>
          <a:r>
            <a:rPr lang="it-IT" sz="1900" b="1" kern="1200" dirty="0" err="1"/>
            <a:t>dissolution</a:t>
          </a:r>
          <a:r>
            <a:rPr lang="it-IT" sz="1900" b="1" kern="1200" dirty="0"/>
            <a:t> </a:t>
          </a:r>
          <a:r>
            <a:rPr lang="it-IT" sz="1900" b="1" kern="1200" dirty="0" err="1"/>
            <a:t>anticipée</a:t>
          </a:r>
          <a:r>
            <a:rPr lang="it-IT" sz="1900" b="1" kern="1200" dirty="0"/>
            <a:t> </a:t>
          </a:r>
          <a:r>
            <a:rPr lang="it-IT" sz="1900" b="1" kern="1200" dirty="0" err="1"/>
            <a:t>des</a:t>
          </a:r>
          <a:r>
            <a:rPr lang="it-IT" sz="1900" b="1" kern="1200" dirty="0"/>
            <a:t> </a:t>
          </a:r>
          <a:r>
            <a:rPr lang="it-IT" sz="1900" b="1" kern="1200" dirty="0" err="1"/>
            <a:t>Chambres</a:t>
          </a:r>
          <a:endParaRPr lang="en-US" sz="1900" b="1" kern="1200" dirty="0"/>
        </a:p>
      </dsp:txBody>
      <dsp:txXfrm>
        <a:off x="51885" y="191184"/>
        <a:ext cx="10411830" cy="959101"/>
      </dsp:txXfrm>
    </dsp:sp>
    <dsp:sp modelId="{8F77108A-095A-B849-BE26-7E248D848547}">
      <dsp:nvSpPr>
        <dsp:cNvPr id="0" name=""/>
        <dsp:cNvSpPr/>
      </dsp:nvSpPr>
      <dsp:spPr>
        <a:xfrm>
          <a:off x="0" y="1256891"/>
          <a:ext cx="10515600" cy="1062871"/>
        </a:xfrm>
        <a:prstGeom prst="round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 err="1"/>
            <a:t>Les</a:t>
          </a:r>
          <a:r>
            <a:rPr lang="it-IT" sz="1900" b="1" kern="1200" dirty="0"/>
            <a:t> </a:t>
          </a:r>
          <a:r>
            <a:rPr lang="it-IT" sz="1900" b="1" kern="1200" dirty="0" err="1"/>
            <a:t>sénateurs</a:t>
          </a:r>
          <a:r>
            <a:rPr lang="it-IT" sz="1900" b="1" kern="1200" dirty="0"/>
            <a:t> à vie </a:t>
          </a:r>
          <a:r>
            <a:rPr lang="it-IT" sz="1900" b="1" kern="1200" dirty="0" err="1"/>
            <a:t>nommés</a:t>
          </a:r>
          <a:r>
            <a:rPr lang="it-IT" sz="1900" b="1" kern="1200" dirty="0"/>
            <a:t> par le </a:t>
          </a:r>
          <a:r>
            <a:rPr lang="it-IT" sz="1900" b="1" kern="1200" dirty="0" err="1"/>
            <a:t>PdR</a:t>
          </a:r>
          <a:r>
            <a:rPr lang="it-IT" sz="1900" b="1" kern="1200" dirty="0"/>
            <a:t> </a:t>
          </a:r>
          <a:r>
            <a:rPr lang="it-IT" sz="1900" b="1" kern="1200" dirty="0" err="1"/>
            <a:t>seront</a:t>
          </a:r>
          <a:r>
            <a:rPr lang="it-IT" sz="1900" b="1" kern="1200" dirty="0"/>
            <a:t> </a:t>
          </a:r>
          <a:r>
            <a:rPr lang="it-IT" sz="1900" b="1" kern="1200" dirty="0" err="1"/>
            <a:t>supprimés</a:t>
          </a:r>
          <a:r>
            <a:rPr lang="it-IT" sz="1900" b="1" kern="1200" dirty="0"/>
            <a:t>; </a:t>
          </a:r>
          <a:r>
            <a:rPr lang="fr-FR" sz="1900" b="1" kern="1200" dirty="0"/>
            <a:t>la nomination des anciens </a:t>
          </a:r>
          <a:r>
            <a:rPr lang="fr-FR" sz="1900" b="1" kern="1200" dirty="0" err="1"/>
            <a:t>PdR</a:t>
          </a:r>
          <a:r>
            <a:rPr lang="fr-FR" sz="1900" b="1" kern="1200" dirty="0"/>
            <a:t> en tant que sénateurs à vie sera maintenue</a:t>
          </a:r>
          <a:endParaRPr lang="en-US" sz="1900" b="1" kern="1200" dirty="0"/>
        </a:p>
      </dsp:txBody>
      <dsp:txXfrm>
        <a:off x="51885" y="1308776"/>
        <a:ext cx="10411830" cy="959101"/>
      </dsp:txXfrm>
    </dsp:sp>
    <dsp:sp modelId="{9E237BF4-A394-9041-9998-ADD5E56A5AF0}">
      <dsp:nvSpPr>
        <dsp:cNvPr id="0" name=""/>
        <dsp:cNvSpPr/>
      </dsp:nvSpPr>
      <dsp:spPr>
        <a:xfrm>
          <a:off x="0" y="2374483"/>
          <a:ext cx="10515600" cy="1062871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/>
            <a:t>Le </a:t>
          </a:r>
          <a:r>
            <a:rPr lang="it-IT" sz="1900" b="1" kern="1200" dirty="0" err="1"/>
            <a:t>PdR</a:t>
          </a:r>
          <a:r>
            <a:rPr lang="it-IT" sz="1900" b="1" kern="1200" dirty="0"/>
            <a:t> aura le </a:t>
          </a:r>
          <a:r>
            <a:rPr lang="it-IT" sz="1900" b="1" kern="1200" dirty="0" err="1"/>
            <a:t>pouvoir</a:t>
          </a:r>
          <a:r>
            <a:rPr lang="it-IT" sz="1900" b="1" kern="1200" dirty="0"/>
            <a:t> d'</a:t>
          </a:r>
          <a:r>
            <a:rPr lang="it-IT" sz="1900" b="1" kern="1200" dirty="0" err="1"/>
            <a:t>adopter</a:t>
          </a:r>
          <a:r>
            <a:rPr lang="it-IT" sz="1900" b="1" kern="1200" dirty="0"/>
            <a:t> </a:t>
          </a:r>
          <a:r>
            <a:rPr lang="it-IT" sz="1900" b="1" kern="1200" dirty="0" err="1"/>
            <a:t>certains</a:t>
          </a:r>
          <a:r>
            <a:rPr lang="it-IT" sz="1900" b="1" kern="1200" dirty="0"/>
            <a:t> </a:t>
          </a:r>
          <a:r>
            <a:rPr lang="it-IT" sz="1900" b="1" kern="1200" dirty="0" err="1"/>
            <a:t>actes</a:t>
          </a:r>
          <a:r>
            <a:rPr lang="it-IT" sz="1900" b="1" kern="1200" dirty="0"/>
            <a:t> sans le </a:t>
          </a:r>
          <a:r>
            <a:rPr lang="it-IT" sz="1900" b="1" kern="1200" dirty="0" err="1"/>
            <a:t>contreseing</a:t>
          </a:r>
          <a:r>
            <a:rPr lang="it-IT" sz="1900" b="1" kern="1200" dirty="0"/>
            <a:t> </a:t>
          </a:r>
          <a:r>
            <a:rPr lang="it-IT" sz="1900" b="1" kern="1200" dirty="0" err="1"/>
            <a:t>du</a:t>
          </a:r>
          <a:r>
            <a:rPr lang="it-IT" sz="1900" b="1" kern="1200" dirty="0"/>
            <a:t> </a:t>
          </a:r>
          <a:r>
            <a:rPr lang="it-IT" sz="1900" b="1" kern="1200" dirty="0" err="1"/>
            <a:t>gouvernement</a:t>
          </a:r>
          <a:r>
            <a:rPr lang="it-IT" sz="1900" b="1" kern="1200" dirty="0"/>
            <a:t>: la nomination </a:t>
          </a:r>
          <a:r>
            <a:rPr lang="it-IT" sz="1900" b="1" kern="1200" dirty="0" err="1"/>
            <a:t>du</a:t>
          </a:r>
          <a:r>
            <a:rPr lang="it-IT" sz="1900" b="1" kern="1200" dirty="0"/>
            <a:t> </a:t>
          </a:r>
          <a:r>
            <a:rPr lang="it-IT" sz="1900" b="1" kern="1200" dirty="0" err="1"/>
            <a:t>PdCM</a:t>
          </a:r>
          <a:r>
            <a:rPr lang="it-IT" sz="1900" b="1" kern="1200" dirty="0"/>
            <a:t>, la nomination </a:t>
          </a:r>
          <a:r>
            <a:rPr lang="it-IT" sz="1900" b="1" kern="1200" dirty="0" err="1"/>
            <a:t>des</a:t>
          </a:r>
          <a:r>
            <a:rPr lang="it-IT" sz="1900" b="1" kern="1200" dirty="0"/>
            <a:t> </a:t>
          </a:r>
          <a:r>
            <a:rPr lang="it-IT" sz="1900" b="1" kern="1200" dirty="0" err="1"/>
            <a:t>juges</a:t>
          </a:r>
          <a:r>
            <a:rPr lang="it-IT" sz="1900" b="1" kern="1200" dirty="0"/>
            <a:t> </a:t>
          </a:r>
          <a:r>
            <a:rPr lang="it-IT" sz="1900" b="1" kern="1200" dirty="0" err="1"/>
            <a:t>constitutionnelle</a:t>
          </a:r>
          <a:r>
            <a:rPr lang="it-IT" sz="1900" b="1" kern="1200" dirty="0"/>
            <a:t>, </a:t>
          </a:r>
          <a:r>
            <a:rPr lang="it-IT" sz="1900" b="1" kern="1200" dirty="0" err="1"/>
            <a:t>les</a:t>
          </a:r>
          <a:r>
            <a:rPr lang="it-IT" sz="1900" b="1" kern="1200" dirty="0"/>
            <a:t> </a:t>
          </a:r>
          <a:r>
            <a:rPr lang="it-IT" sz="1900" b="1" kern="1200" dirty="0" err="1"/>
            <a:t>grâces</a:t>
          </a:r>
          <a:r>
            <a:rPr lang="it-IT" sz="1900" b="1" kern="1200" dirty="0"/>
            <a:t>, la </a:t>
          </a:r>
          <a:r>
            <a:rPr lang="it-IT" sz="1900" b="1" kern="1200" dirty="0" err="1"/>
            <a:t>convocation</a:t>
          </a:r>
          <a:r>
            <a:rPr lang="it-IT" sz="1900" b="1" kern="1200" dirty="0"/>
            <a:t> d'</a:t>
          </a:r>
          <a:r>
            <a:rPr lang="it-IT" sz="1900" b="1" kern="1200" dirty="0" err="1"/>
            <a:t>élections</a:t>
          </a:r>
          <a:r>
            <a:rPr lang="it-IT" sz="1900" b="1" kern="1200" dirty="0"/>
            <a:t> et de </a:t>
          </a:r>
          <a:r>
            <a:rPr lang="it-IT" sz="1900" b="1" kern="1200" dirty="0" err="1"/>
            <a:t>référendums</a:t>
          </a:r>
          <a:r>
            <a:rPr lang="it-IT" sz="1900" b="1" kern="1200" dirty="0"/>
            <a:t>, </a:t>
          </a:r>
          <a:r>
            <a:rPr lang="it-IT" sz="1900" b="1" kern="1200" dirty="0" err="1"/>
            <a:t>les</a:t>
          </a:r>
          <a:r>
            <a:rPr lang="it-IT" sz="1900" b="1" kern="1200" dirty="0"/>
            <a:t> </a:t>
          </a:r>
          <a:r>
            <a:rPr lang="it-IT" sz="1900" b="1" kern="1200" dirty="0" err="1"/>
            <a:t>messages</a:t>
          </a:r>
          <a:r>
            <a:rPr lang="it-IT" sz="1900" b="1" kern="1200" dirty="0"/>
            <a:t> </a:t>
          </a:r>
          <a:r>
            <a:rPr lang="it-IT" sz="1900" b="1" kern="1200" dirty="0" err="1"/>
            <a:t>aux</a:t>
          </a:r>
          <a:r>
            <a:rPr lang="it-IT" sz="1900" b="1" kern="1200" dirty="0"/>
            <a:t> </a:t>
          </a:r>
          <a:r>
            <a:rPr lang="it-IT" sz="1900" b="1" kern="1200" dirty="0" err="1"/>
            <a:t>Chambres</a:t>
          </a:r>
          <a:r>
            <a:rPr lang="it-IT" sz="1900" b="1" kern="1200" dirty="0"/>
            <a:t> et le </a:t>
          </a:r>
          <a:r>
            <a:rPr lang="it-IT" sz="1900" b="1" kern="1200" dirty="0" err="1"/>
            <a:t>renvoi</a:t>
          </a:r>
          <a:r>
            <a:rPr lang="it-IT" sz="1900" b="1" kern="1200" dirty="0"/>
            <a:t> </a:t>
          </a:r>
          <a:r>
            <a:rPr lang="it-IT" sz="1900" b="1" kern="1200" dirty="0" err="1"/>
            <a:t>des</a:t>
          </a:r>
          <a:r>
            <a:rPr lang="it-IT" sz="1900" b="1" kern="1200" dirty="0"/>
            <a:t> </a:t>
          </a:r>
          <a:r>
            <a:rPr lang="it-IT" sz="1900" b="1" kern="1200" dirty="0" err="1"/>
            <a:t>lois</a:t>
          </a:r>
          <a:r>
            <a:rPr lang="it-IT" sz="1900" b="1" kern="1200" dirty="0"/>
            <a:t> </a:t>
          </a:r>
          <a:r>
            <a:rPr lang="it-IT" sz="1900" b="1" kern="1200" dirty="0" err="1"/>
            <a:t>au</a:t>
          </a:r>
          <a:r>
            <a:rPr lang="it-IT" sz="1900" b="1" kern="1200" dirty="0"/>
            <a:t> </a:t>
          </a:r>
          <a:r>
            <a:rPr lang="it-IT" sz="1900" b="1" kern="1200" dirty="0" err="1"/>
            <a:t>Parlement</a:t>
          </a:r>
          <a:endParaRPr lang="en-US" sz="1900" b="1" kern="1200" dirty="0"/>
        </a:p>
      </dsp:txBody>
      <dsp:txXfrm>
        <a:off x="51885" y="2426368"/>
        <a:ext cx="10411830" cy="959101"/>
      </dsp:txXfrm>
    </dsp:sp>
    <dsp:sp modelId="{106E1E4A-A45B-1248-ADC8-F39D5E5C22C4}">
      <dsp:nvSpPr>
        <dsp:cNvPr id="0" name=""/>
        <dsp:cNvSpPr/>
      </dsp:nvSpPr>
      <dsp:spPr>
        <a:xfrm>
          <a:off x="0" y="3492075"/>
          <a:ext cx="10515600" cy="1062871"/>
        </a:xfrm>
        <a:prstGeom prst="round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/>
            <a:t>L'</a:t>
          </a:r>
          <a:r>
            <a:rPr lang="it-IT" sz="1900" b="1" kern="1200" dirty="0" err="1"/>
            <a:t>élection</a:t>
          </a:r>
          <a:r>
            <a:rPr lang="it-IT" sz="1900" b="1" kern="1200" dirty="0"/>
            <a:t> </a:t>
          </a:r>
          <a:r>
            <a:rPr lang="it-IT" sz="1900" b="1" kern="1200" dirty="0" err="1"/>
            <a:t>du</a:t>
          </a:r>
          <a:r>
            <a:rPr lang="it-IT" sz="1900" b="1" kern="1200" dirty="0"/>
            <a:t> </a:t>
          </a:r>
          <a:r>
            <a:rPr lang="it-IT" sz="1900" b="1" kern="1200" dirty="0" err="1"/>
            <a:t>PdR</a:t>
          </a:r>
          <a:r>
            <a:rPr lang="it-IT" sz="1900" b="1" kern="1200" dirty="0"/>
            <a:t> se fera </a:t>
          </a:r>
          <a:r>
            <a:rPr lang="it-IT" sz="1900" b="1" kern="1200" dirty="0" err="1"/>
            <a:t>jusqu'au</a:t>
          </a:r>
          <a:r>
            <a:rPr lang="it-IT" sz="1900" b="1" kern="1200" dirty="0"/>
            <a:t> </a:t>
          </a:r>
          <a:r>
            <a:rPr lang="it-IT" sz="1900" b="1" kern="1200" dirty="0" err="1"/>
            <a:t>sixième</a:t>
          </a:r>
          <a:r>
            <a:rPr lang="it-IT" sz="1900" b="1" kern="1200" dirty="0"/>
            <a:t> (et non plus </a:t>
          </a:r>
          <a:r>
            <a:rPr lang="it-IT" sz="1900" b="1" kern="1200" dirty="0" err="1"/>
            <a:t>au</a:t>
          </a:r>
          <a:r>
            <a:rPr lang="it-IT" sz="1900" b="1" kern="1200" dirty="0"/>
            <a:t> </a:t>
          </a:r>
          <a:r>
            <a:rPr lang="it-IT" sz="1900" b="1" kern="1200" dirty="0" err="1"/>
            <a:t>troisième</a:t>
          </a:r>
          <a:r>
            <a:rPr lang="it-IT" sz="1900" b="1" kern="1200" dirty="0"/>
            <a:t>) tour de </a:t>
          </a:r>
          <a:r>
            <a:rPr lang="it-IT" sz="1900" b="1" kern="1200" dirty="0" err="1"/>
            <a:t>scrutin</a:t>
          </a:r>
          <a:r>
            <a:rPr lang="it-IT" sz="1900" b="1" kern="1200" dirty="0"/>
            <a:t> à la </a:t>
          </a:r>
          <a:r>
            <a:rPr lang="it-IT" sz="1900" b="1" kern="1200" dirty="0" err="1"/>
            <a:t>majorité</a:t>
          </a:r>
          <a:r>
            <a:rPr lang="it-IT" sz="1900" b="1" kern="1200" dirty="0"/>
            <a:t> </a:t>
          </a:r>
          <a:r>
            <a:rPr lang="it-IT" sz="1900" b="1" kern="1200" dirty="0" err="1"/>
            <a:t>des</a:t>
          </a:r>
          <a:r>
            <a:rPr lang="it-IT" sz="1900" b="1" kern="1200" dirty="0"/>
            <a:t> </a:t>
          </a:r>
          <a:r>
            <a:rPr lang="it-IT" sz="1900" b="1" kern="1200" dirty="0" err="1"/>
            <a:t>deux</a:t>
          </a:r>
          <a:r>
            <a:rPr lang="it-IT" sz="1900" b="1" kern="1200" dirty="0"/>
            <a:t> </a:t>
          </a:r>
          <a:r>
            <a:rPr lang="it-IT" sz="1900" b="1" kern="1200" dirty="0" err="1"/>
            <a:t>tiers</a:t>
          </a:r>
          <a:r>
            <a:rPr lang="it-IT" sz="1900" b="1" kern="1200" dirty="0"/>
            <a:t>, </a:t>
          </a:r>
          <a:r>
            <a:rPr lang="it-IT" sz="1900" b="1" kern="1200" dirty="0" err="1"/>
            <a:t>puis</a:t>
          </a:r>
          <a:r>
            <a:rPr lang="it-IT" sz="1900" b="1" kern="1200" dirty="0"/>
            <a:t> à la </a:t>
          </a:r>
          <a:r>
            <a:rPr lang="it-IT" sz="1900" b="1" kern="1200" dirty="0" err="1"/>
            <a:t>majorité</a:t>
          </a:r>
          <a:r>
            <a:rPr lang="it-IT" sz="1900" b="1" kern="1200" dirty="0"/>
            <a:t> </a:t>
          </a:r>
          <a:r>
            <a:rPr lang="it-IT" sz="1900" b="1" kern="1200" dirty="0" err="1"/>
            <a:t>absolue</a:t>
          </a:r>
          <a:endParaRPr lang="en-US" sz="1900" b="1" kern="1200" dirty="0"/>
        </a:p>
      </dsp:txBody>
      <dsp:txXfrm>
        <a:off x="51885" y="3543960"/>
        <a:ext cx="10411830" cy="959101"/>
      </dsp:txXfrm>
    </dsp:sp>
    <dsp:sp modelId="{4C5E24BC-DC9F-EA4C-99C5-C42127D2D620}">
      <dsp:nvSpPr>
        <dsp:cNvPr id="0" name=""/>
        <dsp:cNvSpPr/>
      </dsp:nvSpPr>
      <dsp:spPr>
        <a:xfrm>
          <a:off x="0" y="4609667"/>
          <a:ext cx="10515600" cy="1062871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b="1" kern="1200" dirty="0"/>
            <a:t>La </a:t>
          </a:r>
          <a:r>
            <a:rPr lang="it-IT" sz="1900" b="1" kern="1200" dirty="0" err="1"/>
            <a:t>réforme</a:t>
          </a:r>
          <a:r>
            <a:rPr lang="it-IT" sz="1900" b="1" kern="1200" dirty="0"/>
            <a:t> </a:t>
          </a:r>
          <a:r>
            <a:rPr lang="it-IT" sz="1900" b="1" kern="1200" dirty="0" err="1"/>
            <a:t>constitutionnelle</a:t>
          </a:r>
          <a:r>
            <a:rPr lang="it-IT" sz="1900" b="1" kern="1200" dirty="0"/>
            <a:t> </a:t>
          </a:r>
          <a:r>
            <a:rPr lang="it-IT" sz="1900" b="1" kern="1200" dirty="0" err="1"/>
            <a:t>entrera</a:t>
          </a:r>
          <a:r>
            <a:rPr lang="it-IT" sz="1900" b="1" kern="1200" dirty="0"/>
            <a:t> en </a:t>
          </a:r>
          <a:r>
            <a:rPr lang="it-IT" sz="1900" b="1" kern="1200" dirty="0" err="1"/>
            <a:t>vigueur</a:t>
          </a:r>
          <a:r>
            <a:rPr lang="it-IT" sz="1900" b="1" kern="1200" dirty="0"/>
            <a:t> </a:t>
          </a:r>
          <a:r>
            <a:rPr lang="it-IT" sz="1900" b="1" kern="1200" dirty="0" err="1"/>
            <a:t>après</a:t>
          </a:r>
          <a:r>
            <a:rPr lang="it-IT" sz="1900" b="1" kern="1200" dirty="0"/>
            <a:t> l'</a:t>
          </a:r>
          <a:r>
            <a:rPr lang="it-IT" sz="1900" b="1" kern="1200" dirty="0" err="1"/>
            <a:t>approbation</a:t>
          </a:r>
          <a:r>
            <a:rPr lang="it-IT" sz="1900" b="1" kern="1200" dirty="0"/>
            <a:t> de la nouvelle </a:t>
          </a:r>
          <a:r>
            <a:rPr lang="it-IT" sz="1900" b="1" kern="1200" dirty="0" err="1"/>
            <a:t>loi</a:t>
          </a:r>
          <a:r>
            <a:rPr lang="it-IT" sz="1900" b="1" kern="1200" dirty="0"/>
            <a:t> </a:t>
          </a:r>
          <a:r>
            <a:rPr lang="it-IT" sz="1900" b="1" kern="1200" dirty="0" err="1"/>
            <a:t>électorale</a:t>
          </a:r>
          <a:endParaRPr lang="en-US" sz="1900" b="1" kern="1200" dirty="0"/>
        </a:p>
      </dsp:txBody>
      <dsp:txXfrm>
        <a:off x="51885" y="4661552"/>
        <a:ext cx="10411830" cy="959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5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6822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0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177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465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221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94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96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6497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737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611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090A1-3CEC-7D43-B050-6BA63952A6B1}" type="datetimeFigureOut">
              <a:rPr lang="it-IT" smtClean="0"/>
              <a:t>08/07/2024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64206-C5B0-1E49-AC84-BD7AD788EE45}" type="slidenum">
              <a:rPr lang="it-IT" smtClean="0"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709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F95136-8D64-CC2E-E01A-EE4C21A8E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9"/>
            <a:ext cx="4620584" cy="4567137"/>
          </a:xfrm>
        </p:spPr>
        <p:txBody>
          <a:bodyPr>
            <a:noAutofit/>
          </a:bodyPr>
          <a:lstStyle/>
          <a:p>
            <a:pPr algn="l"/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Réformes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institutionnelles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Italie: </a:t>
            </a:r>
            <a:b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«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Premierate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électif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l’ «Autonomie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différenciée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B401D-4241-C403-C075-B580D819E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 fontScale="77500" lnSpcReduction="20000"/>
          </a:bodyPr>
          <a:lstStyle/>
          <a:p>
            <a:pPr algn="l"/>
            <a:endParaRPr lang="it-IT" sz="2000" b="1" dirty="0"/>
          </a:p>
          <a:p>
            <a:pPr algn="l"/>
            <a:r>
              <a:rPr lang="it-I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Giulio M. Salerno</a:t>
            </a:r>
          </a:p>
          <a:p>
            <a:pPr algn="l"/>
            <a:endParaRPr lang="it-IT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3F7895-BC08-3FAB-C7EC-4D386FB0BB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91" r="20823" b="-1"/>
          <a:stretch/>
        </p:blipFill>
        <p:spPr>
          <a:xfrm>
            <a:off x="6229217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1243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BD8F9B2-3D55-2E4C-475C-EE79E73F1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351"/>
            <a:ext cx="10515600" cy="779463"/>
          </a:xfrm>
          <a:prstGeom prst="ellipse">
            <a:avLst/>
          </a:prstGeom>
        </p:spPr>
        <p:txBody>
          <a:bodyPr>
            <a:normAutofit/>
          </a:bodyPr>
          <a:lstStyle/>
          <a:p>
            <a:r>
              <a:rPr lang="it-IT" sz="2800" dirty="0"/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Quelques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le rôle futur du </a:t>
            </a:r>
            <a:r>
              <a:rPr lang="fr-F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PdR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42FBA62C-CB04-7BB8-6C3A-D546FAA94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785369"/>
              </p:ext>
            </p:extLst>
          </p:nvPr>
        </p:nvGraphicFramePr>
        <p:xfrm>
          <a:off x="838200" y="912813"/>
          <a:ext cx="10515600" cy="5811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41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5F92EB-E60B-8F80-7BAB-4AAADB16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635" y="77437"/>
            <a:ext cx="9906000" cy="685800"/>
          </a:xfrm>
          <a:prstGeom prst="ellipse">
            <a:avLst/>
          </a:prstGeom>
        </p:spPr>
        <p:txBody>
          <a:bodyPr anchor="t">
            <a:noAutofit/>
          </a:bodyPr>
          <a:lstStyle/>
          <a:p>
            <a:pPr algn="ctr"/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trois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réformes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Segnaposto contenuto 2">
            <a:extLst>
              <a:ext uri="{FF2B5EF4-FFF2-40B4-BE49-F238E27FC236}">
                <a16:creationId xmlns:a16="http://schemas.microsoft.com/office/drawing/2014/main" id="{CA75309A-8B28-BD5F-E926-59D4D37B02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126327"/>
              </p:ext>
            </p:extLst>
          </p:nvPr>
        </p:nvGraphicFramePr>
        <p:xfrm>
          <a:off x="171451" y="986975"/>
          <a:ext cx="11887200" cy="5569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0240D7-DDAD-3E59-C5D0-C0D35B050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386" y="0"/>
            <a:ext cx="13852186" cy="642026"/>
          </a:xfrm>
          <a:prstGeom prst="ellipse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Autonomie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différenciée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l'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116.3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quelques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endParaRPr lang="it-IT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Segnaposto contenuto 2">
            <a:extLst>
              <a:ext uri="{FF2B5EF4-FFF2-40B4-BE49-F238E27FC236}">
                <a16:creationId xmlns:a16="http://schemas.microsoft.com/office/drawing/2014/main" id="{14EDAF18-F62E-9036-480F-FCF0CCA3FF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517291"/>
              </p:ext>
            </p:extLst>
          </p:nvPr>
        </p:nvGraphicFramePr>
        <p:xfrm>
          <a:off x="690664" y="622570"/>
          <a:ext cx="11123384" cy="6070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970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C92FE-F962-8AC9-7E12-E89D5D2CD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88976"/>
            <a:ext cx="12192001" cy="1133499"/>
          </a:xfrm>
          <a:prstGeom prst="ellipse">
            <a:avLst/>
          </a:prstGeom>
        </p:spPr>
        <p:txBody>
          <a:bodyPr>
            <a:normAutofit/>
          </a:bodyPr>
          <a:lstStyle/>
          <a:p>
            <a:pPr algn="just"/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d'application</a:t>
            </a:r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l'</a:t>
            </a:r>
            <a:r>
              <a:rPr lang="it-IT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116.3 </a:t>
            </a:r>
            <a:r>
              <a:rPr lang="it-IT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la </a:t>
            </a:r>
            <a:r>
              <a:rPr lang="it-IT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it-I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«Calderoli»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1B3D3FE0-E475-26DD-5375-A04F8FA3A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753369"/>
              </p:ext>
            </p:extLst>
          </p:nvPr>
        </p:nvGraphicFramePr>
        <p:xfrm>
          <a:off x="365760" y="694946"/>
          <a:ext cx="11460480" cy="596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647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8329DB-DB7D-998D-6F9D-31C342F99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97" y="629116"/>
            <a:ext cx="2548225" cy="5569291"/>
          </a:xfrm>
          <a:prstGeom prst="ellipse">
            <a:avLst/>
          </a:prstGeom>
        </p:spPr>
        <p:txBody>
          <a:bodyPr>
            <a:normAutofit/>
          </a:bodyPr>
          <a:lstStyle/>
          <a:p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Contenu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essentiel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b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loi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Calderoli»</a:t>
            </a:r>
          </a:p>
        </p:txBody>
      </p:sp>
      <p:graphicFrame>
        <p:nvGraphicFramePr>
          <p:cNvPr id="27" name="Segnaposto contenuto 2">
            <a:extLst>
              <a:ext uri="{FF2B5EF4-FFF2-40B4-BE49-F238E27FC236}">
                <a16:creationId xmlns:a16="http://schemas.microsoft.com/office/drawing/2014/main" id="{5F14371A-7CDB-6102-4C8D-28592C064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153619"/>
              </p:ext>
            </p:extLst>
          </p:nvPr>
        </p:nvGraphicFramePr>
        <p:xfrm>
          <a:off x="2767584" y="256032"/>
          <a:ext cx="8266176" cy="6315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0431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AB71A8-FC24-E447-5F21-F477383B2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3847"/>
            <a:ext cx="3754877" cy="5583126"/>
          </a:xfrm>
          <a:prstGeom prst="ellipse">
            <a:avLst/>
          </a:prstGeom>
        </p:spPr>
        <p:txBody>
          <a:bodyPr>
            <a:normAutofit/>
          </a:bodyPr>
          <a:lstStyle/>
          <a:p>
            <a:pPr algn="r"/>
            <a:r>
              <a:rPr lang="it-IT" sz="2600" dirty="0"/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Matières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transférables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après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détermination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«LEP»: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toutes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sont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liées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à la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coopération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transfrontalière</a:t>
            </a:r>
            <a:r>
              <a:rPr lang="it-IT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0A9C02EE-AEF3-EBDC-FDC9-3F43639EB2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034146"/>
              </p:ext>
            </p:extLst>
          </p:nvPr>
        </p:nvGraphicFramePr>
        <p:xfrm>
          <a:off x="3570160" y="197853"/>
          <a:ext cx="8377999" cy="6416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3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66DA0B-9B67-8EB9-DF5D-4939B9B89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3630" y="637437"/>
            <a:ext cx="4226719" cy="5583126"/>
          </a:xfrm>
          <a:prstGeom prst="ellipse">
            <a:avLst/>
          </a:prstGeom>
        </p:spPr>
        <p:txBody>
          <a:bodyPr>
            <a:noAutofit/>
          </a:bodyPr>
          <a:lstStyle/>
          <a:p>
            <a:pPr algn="r"/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Matières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transférables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sans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détermination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préalable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LEP, la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plupart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concernent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coopération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transfrontalière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F87E025B-C1B2-DAEC-D36A-9E57E98D25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137457"/>
              </p:ext>
            </p:extLst>
          </p:nvPr>
        </p:nvGraphicFramePr>
        <p:xfrm>
          <a:off x="4133090" y="204076"/>
          <a:ext cx="7888223" cy="6456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18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CCE17C-062B-F2E8-54DC-ABB4200C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99872" y="1552824"/>
            <a:ext cx="3045904" cy="3742258"/>
          </a:xfrm>
          <a:prstGeom prst="ellipse">
            <a:avLst/>
          </a:prstGeom>
        </p:spPr>
        <p:txBody>
          <a:bodyPr>
            <a:normAutofit/>
          </a:bodyPr>
          <a:lstStyle/>
          <a:p>
            <a:pPr algn="r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réforme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Premierate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électif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C8225518-48E5-58B9-555B-99247CD84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22643"/>
              </p:ext>
            </p:extLst>
          </p:nvPr>
        </p:nvGraphicFramePr>
        <p:xfrm>
          <a:off x="2243330" y="187758"/>
          <a:ext cx="9692639" cy="647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9561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CCE17C-062B-F2E8-54DC-ABB4200C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24" y="210731"/>
            <a:ext cx="11695176" cy="1133499"/>
          </a:xfrm>
          <a:prstGeom prst="ellipse">
            <a:avLst/>
          </a:prstGeom>
        </p:spPr>
        <p:txBody>
          <a:bodyPr>
            <a:noAutofit/>
          </a:bodyPr>
          <a:lstStyle/>
          <a:p>
            <a:pPr algn="ctr"/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contenut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essentiel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«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Premierate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t-IT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électif</a:t>
            </a:r>
            <a:r>
              <a:rPr lang="it-IT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C8225518-48E5-58B9-555B-99247CD84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844943"/>
              </p:ext>
            </p:extLst>
          </p:nvPr>
        </p:nvGraphicFramePr>
        <p:xfrm>
          <a:off x="317564" y="1170434"/>
          <a:ext cx="11553825" cy="5642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30173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1232</Words>
  <Application>Microsoft Office PowerPoint</Application>
  <PresentationFormat>Grand écran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Tema di Office</vt:lpstr>
      <vt:lpstr>Réformes institutionnelles  en Italie:  le «Premierate électif»  et l’ «Autonomie différenciée»</vt:lpstr>
      <vt:lpstr>Les trois réformes en cours</vt:lpstr>
      <vt:lpstr>Autonomie différenciée dans l'article 116.3 Const.: quelques questions</vt:lpstr>
      <vt:lpstr>La loi d'application de l'article 116.3 Const.: la loi «Calderoli»</vt:lpstr>
      <vt:lpstr>Contenu essentiel de la  «loi Calderoli»</vt:lpstr>
      <vt:lpstr> Matières transférables après la détermination des «LEP»: toutes sont liées à la coopération transfrontalière </vt:lpstr>
      <vt:lpstr>Matières transférables  sans détermination préalable des LEP, la plupart concernent la coopération transfrontalière </vt:lpstr>
      <vt:lpstr>La réforme  du «Premierate  électif»</vt:lpstr>
      <vt:lpstr>Le contenut  essentiel du  «Premierate  électif»</vt:lpstr>
      <vt:lpstr> Quelques questions sur le rôle futur du PdR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Réformes institutionnelles  en Italie:  le «Premierate électif»  et l’ «Autonomie différenciée»</dc:title>
  <dc:creator>SALERNO GIULIO</dc:creator>
  <cp:lastModifiedBy>Alexandra Vitteaud</cp:lastModifiedBy>
  <cp:revision>62</cp:revision>
  <dcterms:created xsi:type="dcterms:W3CDTF">2024-06-30T07:42:30Z</dcterms:created>
  <dcterms:modified xsi:type="dcterms:W3CDTF">2024-07-08T06:31:13Z</dcterms:modified>
</cp:coreProperties>
</file>